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5.svg" ContentType="image/svg+xml"/>
  <Override PartName="/ppt/media/image1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13"/>
  </p:notesMasterIdLst>
  <p:sldIdLst>
    <p:sldId id="256" r:id="rId5"/>
    <p:sldId id="257" r:id="rId6"/>
    <p:sldId id="258" r:id="rId7"/>
    <p:sldId id="259" r:id="rId8"/>
    <p:sldId id="260" r:id="rId9"/>
    <p:sldId id="289" r:id="rId10"/>
    <p:sldId id="261" r:id="rId11"/>
    <p:sldId id="283" r:id="rId12"/>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85" r:id="rId30"/>
    <p:sldId id="284" r:id="rId31"/>
    <p:sldId id="286" r:id="rId32"/>
    <p:sldId id="287" r:id="rId33"/>
    <p:sldId id="288" r:id="rId34"/>
    <p:sldId id="278" r:id="rId35"/>
    <p:sldId id="279" r:id="rId36"/>
    <p:sldId id="280" r:id="rId37"/>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1" Type="http://schemas.openxmlformats.org/officeDocument/2006/relationships/tags" Target="tags/tag439.xml"/><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notesMaster" Target="notesMasters/notesMaster1.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1.xml"/><Relationship Id="rId16" Type="http://schemas.openxmlformats.org/officeDocument/2006/relationships/tags" Target="../tags/tag13.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NULL" TargetMode="External"/><Relationship Id="rId7" Type="http://schemas.openxmlformats.org/officeDocument/2006/relationships/image" Target="../media/image2.png"/><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67.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88.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image" Target="NULL" TargetMode="External"/><Relationship Id="rId7" Type="http://schemas.openxmlformats.org/officeDocument/2006/relationships/image" Target="../media/image2.png"/><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154.xml"/><Relationship Id="rId14" Type="http://schemas.openxmlformats.org/officeDocument/2006/relationships/tags" Target="../tags/tag164.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image" Target="NULL" TargetMode="External"/><Relationship Id="rId3" Type="http://schemas.openxmlformats.org/officeDocument/2006/relationships/image" Target="../media/image3.png"/><Relationship Id="rId2" Type="http://schemas.openxmlformats.org/officeDocument/2006/relationships/tags" Target="../tags/tag165.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封面页-1">
    <p:bg>
      <p:bgPr>
        <a:solidFill>
          <a:schemeClr val="bg1"/>
        </a:solidFill>
        <a:effectLst/>
      </p:bgPr>
    </p:bg>
    <p:spTree>
      <p:nvGrpSpPr>
        <p:cNvPr id="1" name=""/>
        <p:cNvGrpSpPr/>
        <p:nvPr/>
      </p:nvGrpSpPr>
      <p:grpSpPr>
        <a:xfrm>
          <a:off x="0" y="0"/>
          <a:ext cx="0" cy="0"/>
          <a:chOff x="0" y="0"/>
          <a:chExt cx="0" cy="0"/>
        </a:xfrm>
      </p:grpSpPr>
      <p:pic>
        <p:nvPicPr>
          <p:cNvPr id="4" name="图片 3" descr="C:/Users/86181/AppData/Local/Temp/figmazip/slide_16bce9224e095727\datas\氛围图-6002&amp;64790.png"/>
          <p:cNvPicPr>
            <a:picLocks noChangeAspect="1"/>
          </p:cNvPicPr>
          <p:nvPr userDrawn="1">
            <p:custDataLst>
              <p:tags r:id="rId2"/>
            </p:custDataLst>
          </p:nvPr>
        </p:nvPicPr>
        <p:blipFill>
          <a:blip r:embed="rId3" r:link="rId4"/>
          <a:stretch>
            <a:fillRect/>
          </a:stretch>
        </p:blipFill>
        <p:spPr>
          <a:xfrm>
            <a:off x="0" y="0"/>
            <a:ext cx="12191365" cy="6858000"/>
          </a:xfrm>
          <a:prstGeom prst="rect">
            <a:avLst/>
          </a:prstGeom>
        </p:spPr>
      </p:pic>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8" name="任意多边形 7"/>
          <p:cNvSpPr/>
          <p:nvPr userDrawn="1">
            <p:custDataLst>
              <p:tags r:id="rId8"/>
            </p:custDataLst>
          </p:nvPr>
        </p:nvSpPr>
        <p:spPr>
          <a:xfrm>
            <a:off x="8864596" y="0"/>
            <a:ext cx="3327400" cy="6858000"/>
          </a:xfrm>
          <a:custGeom>
            <a:avLst/>
            <a:gdLst>
              <a:gd name="connisteX0" fmla="*/ 1758226 w 3327401"/>
              <a:gd name="connsiteY0" fmla="*/ 0 h 6858000"/>
              <a:gd name="connisteX1" fmla="*/ 3327401 w 3327401"/>
              <a:gd name="connsiteY1" fmla="*/ 0 h 6858000"/>
              <a:gd name="connisteX2" fmla="*/ 3327401 w 3327401"/>
              <a:gd name="connsiteY2" fmla="*/ 6858000 h 6858000"/>
              <a:gd name="connisteX3" fmla="*/ 0 w 3327401"/>
              <a:gd name="connsiteY3" fmla="*/ 6858000 h 6858000"/>
              <a:gd name="connisteX4" fmla="*/ 1758226 w 3327401"/>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3327401" h="6858000">
                <a:moveTo>
                  <a:pt x="1758227" y="0"/>
                </a:moveTo>
                <a:lnTo>
                  <a:pt x="3327401" y="0"/>
                </a:lnTo>
                <a:lnTo>
                  <a:pt x="3327401" y="6858000"/>
                </a:lnTo>
                <a:lnTo>
                  <a:pt x="0" y="6858000"/>
                </a:lnTo>
                <a:lnTo>
                  <a:pt x="1758227"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任意多边形 8"/>
          <p:cNvSpPr/>
          <p:nvPr userDrawn="1">
            <p:custDataLst>
              <p:tags r:id="rId9"/>
            </p:custDataLst>
          </p:nvPr>
        </p:nvSpPr>
        <p:spPr>
          <a:xfrm>
            <a:off x="9924203" y="4114800"/>
            <a:ext cx="2267585" cy="2742565"/>
          </a:xfrm>
          <a:custGeom>
            <a:avLst/>
            <a:gdLst>
              <a:gd name="connisteX0" fmla="*/ 2267785 w 2267794"/>
              <a:gd name="connsiteY0" fmla="*/ 195937 h 2743172"/>
              <a:gd name="connisteX1" fmla="*/ 2267785 w 2267794"/>
              <a:gd name="connsiteY1" fmla="*/ 2743172 h 2743172"/>
              <a:gd name="connisteX2" fmla="*/ 502517 w 2267794"/>
              <a:gd name="connsiteY2" fmla="*/ 2743172 h 2743172"/>
              <a:gd name="connisteX3" fmla="*/ 10652 w 2267794"/>
              <a:gd name="connsiteY3" fmla="*/ 924888 h 2743172"/>
              <a:gd name="connisteX4" fmla="*/ 225481 w 2267794"/>
              <a:gd name="connsiteY4" fmla="*/ 551026 h 2743172"/>
              <a:gd name="connisteX5" fmla="*/ 2267785 w 2267794"/>
              <a:gd name="connsiteY5" fmla="*/ 0 h 2743172"/>
              <a:gd name="connisteX6" fmla="*/ 2267785 w 2267794"/>
              <a:gd name="connsiteY6" fmla="*/ 195937 h 274317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267794" h="2743173">
                <a:moveTo>
                  <a:pt x="2267785" y="195938"/>
                </a:moveTo>
                <a:lnTo>
                  <a:pt x="2267785" y="2743173"/>
                </a:lnTo>
                <a:lnTo>
                  <a:pt x="502518" y="2743173"/>
                </a:lnTo>
                <a:lnTo>
                  <a:pt x="10653" y="924888"/>
                </a:lnTo>
                <a:cubicBezTo>
                  <a:pt x="-33330" y="762317"/>
                  <a:pt x="62874" y="594899"/>
                  <a:pt x="225482" y="551027"/>
                </a:cubicBezTo>
                <a:lnTo>
                  <a:pt x="2267785" y="0"/>
                </a:lnTo>
                <a:lnTo>
                  <a:pt x="2267785" y="195938"/>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userDrawn="1">
            <p:custDataLst>
              <p:tags r:id="rId10"/>
            </p:custDataLst>
          </p:nvPr>
        </p:nvSpPr>
        <p:spPr>
          <a:xfrm>
            <a:off x="10545958" y="4648197"/>
            <a:ext cx="1645920" cy="2210435"/>
          </a:xfrm>
          <a:custGeom>
            <a:avLst/>
            <a:gdLst>
              <a:gd name="connisteX0" fmla="*/ 401430 w 1646038"/>
              <a:gd name="connsiteY0" fmla="*/ 2209803 h 2209803"/>
              <a:gd name="connisteX1" fmla="*/ 1646038 w 1646038"/>
              <a:gd name="connsiteY1" fmla="*/ 2209803 h 2209803"/>
              <a:gd name="connisteX2" fmla="*/ 1646038 w 1646038"/>
              <a:gd name="connsiteY2" fmla="*/ 1591056 h 2209803"/>
              <a:gd name="connisteX3" fmla="*/ 1646038 w 1646038"/>
              <a:gd name="connsiteY3" fmla="*/ 0 h 2209803"/>
              <a:gd name="connisteX4" fmla="*/ 226487 w 1646038"/>
              <a:gd name="connsiteY4" fmla="*/ 377766 h 2209803"/>
              <a:gd name="connisteX5" fmla="*/ 10469 w 1646038"/>
              <a:gd name="connsiteY5" fmla="*/ 751234 h 2209803"/>
              <a:gd name="connisteX6" fmla="*/ 401430 w 1646038"/>
              <a:gd name="connsiteY6" fmla="*/ 2209803 h 2209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646039" h="2209803">
                <a:moveTo>
                  <a:pt x="401431" y="2209803"/>
                </a:moveTo>
                <a:lnTo>
                  <a:pt x="1646039" y="2209803"/>
                </a:lnTo>
                <a:lnTo>
                  <a:pt x="1646039" y="1591056"/>
                </a:lnTo>
                <a:lnTo>
                  <a:pt x="1646039" y="0"/>
                </a:lnTo>
                <a:lnTo>
                  <a:pt x="226488" y="377766"/>
                </a:lnTo>
                <a:cubicBezTo>
                  <a:pt x="63606" y="421109"/>
                  <a:pt x="-33174" y="588426"/>
                  <a:pt x="10470" y="751234"/>
                </a:cubicBezTo>
                <a:lnTo>
                  <a:pt x="401431" y="2209803"/>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任意多边形 10"/>
          <p:cNvSpPr/>
          <p:nvPr userDrawn="1">
            <p:custDataLst>
              <p:tags r:id="rId11"/>
            </p:custDataLst>
          </p:nvPr>
        </p:nvSpPr>
        <p:spPr>
          <a:xfrm>
            <a:off x="11166827" y="5168920"/>
            <a:ext cx="1024890" cy="1688465"/>
          </a:xfrm>
          <a:custGeom>
            <a:avLst/>
            <a:gdLst>
              <a:gd name="connisteX0" fmla="*/ 1025161 w 1025161"/>
              <a:gd name="connsiteY0" fmla="*/ 1689070 h 1689079"/>
              <a:gd name="connisteX1" fmla="*/ 301258 w 1025161"/>
              <a:gd name="connsiteY1" fmla="*/ 1689070 h 1689079"/>
              <a:gd name="connisteX2" fmla="*/ 10195 w 1025161"/>
              <a:gd name="connsiteY2" fmla="*/ 587950 h 1689079"/>
              <a:gd name="connisteX3" fmla="*/ 225463 w 1025161"/>
              <a:gd name="connsiteY3" fmla="*/ 215780 h 1689079"/>
              <a:gd name="connisteX4" fmla="*/ 1025161 w 1025161"/>
              <a:gd name="connsiteY4" fmla="*/ 0 h 1689079"/>
              <a:gd name="connisteX5" fmla="*/ 1025161 w 1025161"/>
              <a:gd name="connsiteY5" fmla="*/ 1689070 h 16890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025161" h="1689080">
                <a:moveTo>
                  <a:pt x="1025161" y="1689071"/>
                </a:moveTo>
                <a:lnTo>
                  <a:pt x="301258" y="1689071"/>
                </a:lnTo>
                <a:lnTo>
                  <a:pt x="10196" y="587950"/>
                </a:lnTo>
                <a:cubicBezTo>
                  <a:pt x="-32672" y="425800"/>
                  <a:pt x="63533" y="259479"/>
                  <a:pt x="225464" y="215780"/>
                </a:cubicBezTo>
                <a:lnTo>
                  <a:pt x="1025161" y="0"/>
                </a:lnTo>
                <a:lnTo>
                  <a:pt x="1025161" y="168907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userDrawn="1">
            <p:custDataLst>
              <p:tags r:id="rId12"/>
            </p:custDataLst>
          </p:nvPr>
        </p:nvSpPr>
        <p:spPr>
          <a:xfrm>
            <a:off x="0" y="6349996"/>
            <a:ext cx="508000" cy="508635"/>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任意多边形 12"/>
          <p:cNvSpPr/>
          <p:nvPr userDrawn="1">
            <p:custDataLst>
              <p:tags r:id="rId13"/>
            </p:custDataLst>
          </p:nvPr>
        </p:nvSpPr>
        <p:spPr>
          <a:xfrm>
            <a:off x="1015999" y="2425702"/>
            <a:ext cx="1574800" cy="50800"/>
          </a:xfrm>
          <a:custGeom>
            <a:avLst/>
            <a:gdLst>
              <a:gd name="connisteX0" fmla="*/ 0 w 1574797"/>
              <a:gd name="connsiteY0" fmla="*/ 25402 h 50804"/>
              <a:gd name="connisteX1" fmla="*/ 25402 w 1574797"/>
              <a:gd name="connsiteY1" fmla="*/ 0 h 50804"/>
              <a:gd name="connisteX2" fmla="*/ 1549395 w 1574797"/>
              <a:gd name="connsiteY2" fmla="*/ 0 h 50804"/>
              <a:gd name="connisteX3" fmla="*/ 1574797 w 1574797"/>
              <a:gd name="connsiteY3" fmla="*/ 25402 h 50804"/>
              <a:gd name="connisteX4" fmla="*/ 1574797 w 1574797"/>
              <a:gd name="connsiteY4" fmla="*/ 25402 h 50804"/>
              <a:gd name="connisteX5" fmla="*/ 1549395 w 1574797"/>
              <a:gd name="connsiteY5" fmla="*/ 50804 h 50804"/>
              <a:gd name="connisteX6" fmla="*/ 25402 w 1574797"/>
              <a:gd name="connsiteY6" fmla="*/ 50804 h 50804"/>
              <a:gd name="connisteX7" fmla="*/ 0 w 1574797"/>
              <a:gd name="connsiteY7" fmla="*/ 25402 h 50804"/>
              <a:gd name="connisteX8" fmla="*/ 0 w 1574797"/>
              <a:gd name="connsiteY8" fmla="*/ 25402 h 508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74798" h="50804">
                <a:moveTo>
                  <a:pt x="0" y="25402"/>
                </a:moveTo>
                <a:cubicBezTo>
                  <a:pt x="0" y="11375"/>
                  <a:pt x="11375" y="0"/>
                  <a:pt x="25402" y="0"/>
                </a:cubicBezTo>
                <a:lnTo>
                  <a:pt x="1549396" y="0"/>
                </a:lnTo>
                <a:cubicBezTo>
                  <a:pt x="1563432" y="0"/>
                  <a:pt x="1574798" y="11375"/>
                  <a:pt x="1574798" y="25402"/>
                </a:cubicBezTo>
                <a:lnTo>
                  <a:pt x="1574798" y="25402"/>
                </a:lnTo>
                <a:cubicBezTo>
                  <a:pt x="1574798" y="39429"/>
                  <a:pt x="1563432" y="50804"/>
                  <a:pt x="1549396" y="50804"/>
                </a:cubicBezTo>
                <a:lnTo>
                  <a:pt x="25402" y="50804"/>
                </a:lnTo>
                <a:cubicBezTo>
                  <a:pt x="11375" y="50804"/>
                  <a:pt x="0" y="39429"/>
                  <a:pt x="0" y="25402"/>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占位符 4"/>
          <p:cNvSpPr>
            <a:spLocks noGrp="1"/>
          </p:cNvSpPr>
          <p:nvPr>
            <p:ph type="body" idx="13" hasCustomPrompt="1"/>
            <p:custDataLst>
              <p:tags r:id="rId14"/>
            </p:custDataLst>
          </p:nvPr>
        </p:nvSpPr>
        <p:spPr>
          <a:xfrm>
            <a:off x="1015999" y="1892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20XX YEAR </a:t>
            </a:r>
            <a:endParaRPr lang="zh-CN" altLang="en-US" smtClean="0"/>
          </a:p>
        </p:txBody>
      </p:sp>
      <p:sp>
        <p:nvSpPr>
          <p:cNvPr id="6" name="标题 5"/>
          <p:cNvSpPr>
            <a:spLocks noGrp="1"/>
          </p:cNvSpPr>
          <p:nvPr>
            <p:ph type="ctrTitle" idx="14" hasCustomPrompt="1"/>
            <p:custDataLst>
              <p:tags r:id="rId15"/>
            </p:custDataLst>
          </p:nvPr>
        </p:nvSpPr>
        <p:spPr>
          <a:xfrm>
            <a:off x="1015999" y="2794004"/>
            <a:ext cx="8572500" cy="2095503"/>
          </a:xfrm>
          <a:noFill/>
        </p:spPr>
        <p:txBody>
          <a:bodyPr lIns="0" tIns="0" rIns="0" bIns="0" anchor="t">
            <a:noAutofit/>
          </a:bodyPr>
          <a:lstStyle>
            <a:lvl1pPr algn="l">
              <a:lnSpc>
                <a:spcPct val="111000"/>
              </a:lnSpc>
              <a:buNone/>
              <a:defRPr sz="6000" b="1">
                <a:solidFill>
                  <a:schemeClr val="accent1"/>
                </a:solidFill>
                <a:latin typeface="微软雅黑" panose="020B0503020204020204" charset="-122"/>
                <a:ea typeface="微软雅黑" panose="020B0503020204020204" charset="-122"/>
                <a:cs typeface="微软雅黑" panose="020B0503020204020204" charset="-122"/>
              </a:defRPr>
            </a:lvl1pPr>
          </a:lstStyle>
          <a:p>
            <a:r>
              <a:rPr lang="zh-CN" altLang="en-US" smtClean="0"/>
              <a:t>高校毕业论文答辩
通用模板</a:t>
            </a:r>
            <a:endParaRPr lang="zh-CN" altLang="en-US" smtClean="0"/>
          </a:p>
        </p:txBody>
      </p:sp>
      <p:sp>
        <p:nvSpPr>
          <p:cNvPr id="7" name="文本占位符 6"/>
          <p:cNvSpPr>
            <a:spLocks noGrp="1"/>
          </p:cNvSpPr>
          <p:nvPr>
            <p:ph type="body" idx="15" hasCustomPrompt="1"/>
            <p:custDataLst>
              <p:tags r:id="rId16"/>
            </p:custDataLst>
          </p:nvPr>
        </p:nvSpPr>
        <p:spPr>
          <a:xfrm>
            <a:off x="1015999" y="5321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BY WPS</a:t>
            </a:r>
            <a:endParaRPr lang="zh-CN" altLang="en-US"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节页-1">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flipV="1">
            <a:off x="0" y="0"/>
            <a:ext cx="12191365" cy="3937000"/>
          </a:xfrm>
          <a:custGeom>
            <a:avLst/>
            <a:gdLst>
              <a:gd name="connisteX0" fmla="*/ 0 w 12191996"/>
              <a:gd name="connsiteY0" fmla="*/ 0 h 3937004"/>
              <a:gd name="connisteX1" fmla="*/ 12191996 w 12191996"/>
              <a:gd name="connsiteY1" fmla="*/ 1252682 h 3937004"/>
              <a:gd name="connisteX2" fmla="*/ 12191996 w 12191996"/>
              <a:gd name="connsiteY2" fmla="*/ 3937004 h 3937004"/>
              <a:gd name="connisteX3" fmla="*/ 0 w 12191996"/>
              <a:gd name="connsiteY3" fmla="*/ 3937004 h 3937004"/>
              <a:gd name="connisteX4" fmla="*/ 0 w 12191996"/>
              <a:gd name="connsiteY4" fmla="*/ 0 h 3937004"/>
            </a:gdLst>
            <a:ahLst/>
            <a:cxnLst>
              <a:cxn ang="0">
                <a:pos x="connisteX0" y="connsiteY0"/>
              </a:cxn>
              <a:cxn ang="0">
                <a:pos x="connisteX1" y="connsiteY1"/>
              </a:cxn>
              <a:cxn ang="0">
                <a:pos x="connisteX2" y="connsiteY2"/>
              </a:cxn>
              <a:cxn ang="0">
                <a:pos x="connisteX3" y="connsiteY3"/>
              </a:cxn>
              <a:cxn ang="0">
                <a:pos x="connisteX4" y="connsiteY4"/>
              </a:cxn>
            </a:cxnLst>
            <a:pathLst>
              <a:path w="12191997" h="3937004">
                <a:moveTo>
                  <a:pt x="0" y="0"/>
                </a:moveTo>
                <a:lnTo>
                  <a:pt x="12191997" y="1252682"/>
                </a:lnTo>
                <a:lnTo>
                  <a:pt x="12191997" y="3937004"/>
                </a:lnTo>
                <a:lnTo>
                  <a:pt x="0" y="3937004"/>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任意多边形 7"/>
          <p:cNvSpPr/>
          <p:nvPr userDrawn="1">
            <p:custDataLst>
              <p:tags r:id="rId3"/>
            </p:custDataLst>
          </p:nvPr>
        </p:nvSpPr>
        <p:spPr>
          <a:xfrm>
            <a:off x="7313015" y="27"/>
            <a:ext cx="4612640" cy="2362200"/>
          </a:xfrm>
          <a:custGeom>
            <a:avLst/>
            <a:gdLst>
              <a:gd name="connisteX0" fmla="*/ 4612325 w 4612315"/>
              <a:gd name="connsiteY0" fmla="*/ 0 h 2362379"/>
              <a:gd name="connisteX1" fmla="*/ 3339745 w 4612315"/>
              <a:gd name="connsiteY1" fmla="*/ 2209647 h 2362379"/>
              <a:gd name="connisteX2" fmla="*/ 2923208 w 4612315"/>
              <a:gd name="connsiteY2" fmla="*/ 2321497 h 2362379"/>
              <a:gd name="connisteX3" fmla="*/ 152448 w 4612315"/>
              <a:gd name="connsiteY3" fmla="*/ 721790 h 2362379"/>
              <a:gd name="connisteX4" fmla="*/ 41221 w 4612315"/>
              <a:gd name="connsiteY4" fmla="*/ 304842 h 2362379"/>
              <a:gd name="connisteX5" fmla="*/ 218120 w 4612315"/>
              <a:gd name="connsiteY5" fmla="*/ 0 h 2362379"/>
              <a:gd name="connisteX6" fmla="*/ 4612325 w 4612315"/>
              <a:gd name="connsiteY6" fmla="*/ 0 h 23623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612316" h="2362380">
                <a:moveTo>
                  <a:pt x="4612325" y="0"/>
                </a:moveTo>
                <a:lnTo>
                  <a:pt x="3339745" y="2209648"/>
                </a:lnTo>
                <a:cubicBezTo>
                  <a:pt x="3255666" y="2355632"/>
                  <a:pt x="3069110" y="2405722"/>
                  <a:pt x="2923209" y="2321497"/>
                </a:cubicBezTo>
                <a:lnTo>
                  <a:pt x="152449" y="721791"/>
                </a:lnTo>
                <a:cubicBezTo>
                  <a:pt x="6437" y="637492"/>
                  <a:pt x="-43397" y="450671"/>
                  <a:pt x="41221" y="304843"/>
                </a:cubicBezTo>
                <a:lnTo>
                  <a:pt x="218121" y="0"/>
                </a:lnTo>
                <a:lnTo>
                  <a:pt x="4612325"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任意多边形 8"/>
          <p:cNvSpPr/>
          <p:nvPr userDrawn="1">
            <p:custDataLst>
              <p:tags r:id="rId4"/>
            </p:custDataLst>
          </p:nvPr>
        </p:nvSpPr>
        <p:spPr>
          <a:xfrm>
            <a:off x="8006011" y="27"/>
            <a:ext cx="3335655" cy="1668145"/>
          </a:xfrm>
          <a:custGeom>
            <a:avLst/>
            <a:gdLst>
              <a:gd name="connisteX0" fmla="*/ 3335118 w 3335127"/>
              <a:gd name="connsiteY0" fmla="*/ 0 h 1668523"/>
              <a:gd name="connisteX1" fmla="*/ 2460879 w 3335127"/>
              <a:gd name="connsiteY1" fmla="*/ 1515947 h 1668523"/>
              <a:gd name="connisteX2" fmla="*/ 2044442 w 3335127"/>
              <a:gd name="connsiteY2" fmla="*/ 1627632 h 1668523"/>
              <a:gd name="connisteX3" fmla="*/ 152448 w 3335127"/>
              <a:gd name="connsiteY3" fmla="*/ 535298 h 1668523"/>
              <a:gd name="connisteX4" fmla="*/ 40672 w 3335127"/>
              <a:gd name="connsiteY4" fmla="*/ 119301 h 1668523"/>
              <a:gd name="connisteX5" fmla="*/ 109325 w 3335127"/>
              <a:gd name="connsiteY5" fmla="*/ 0 h 1668523"/>
              <a:gd name="connisteX6" fmla="*/ 3335118 w 3335127"/>
              <a:gd name="connsiteY6" fmla="*/ 0 h 166852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35128" h="1668524">
                <a:moveTo>
                  <a:pt x="3335119" y="0"/>
                </a:moveTo>
                <a:lnTo>
                  <a:pt x="2460879" y="1515947"/>
                </a:lnTo>
                <a:cubicBezTo>
                  <a:pt x="2376754" y="1661821"/>
                  <a:pt x="2190281" y="1711830"/>
                  <a:pt x="2044443" y="1627632"/>
                </a:cubicBezTo>
                <a:lnTo>
                  <a:pt x="152449" y="535299"/>
                </a:lnTo>
                <a:cubicBezTo>
                  <a:pt x="6812" y="451211"/>
                  <a:pt x="-43205" y="265057"/>
                  <a:pt x="40673" y="119302"/>
                </a:cubicBezTo>
                <a:lnTo>
                  <a:pt x="109326" y="0"/>
                </a:lnTo>
                <a:lnTo>
                  <a:pt x="3335119"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userDrawn="1">
            <p:custDataLst>
              <p:tags r:id="rId5"/>
            </p:custDataLst>
          </p:nvPr>
        </p:nvSpPr>
        <p:spPr>
          <a:xfrm>
            <a:off x="8677967" y="0"/>
            <a:ext cx="2078355" cy="974725"/>
          </a:xfrm>
          <a:custGeom>
            <a:avLst/>
            <a:gdLst>
              <a:gd name="connisteX0" fmla="*/ 1603107 w 2078924"/>
              <a:gd name="connsiteY0" fmla="*/ 822566 h 974805"/>
              <a:gd name="connisteX1" fmla="*/ 2078924 w 2078924"/>
              <a:gd name="connsiteY1" fmla="*/ 0 h 974805"/>
              <a:gd name="connisteX2" fmla="*/ 1025024 w 2078924"/>
              <a:gd name="connsiteY2" fmla="*/ 0 h 974805"/>
              <a:gd name="connisteX3" fmla="*/ 34235 w 2078924"/>
              <a:gd name="connsiteY3" fmla="*/ 27 h 974805"/>
              <a:gd name="connisteX4" fmla="*/ 112260 w 2078924"/>
              <a:gd name="connsiteY4" fmla="*/ 313492 h 974805"/>
              <a:gd name="connisteX5" fmla="*/ 1186863 w 2078924"/>
              <a:gd name="connsiteY5" fmla="*/ 933913 h 974805"/>
              <a:gd name="connisteX6" fmla="*/ 1603107 w 2078924"/>
              <a:gd name="connsiteY6" fmla="*/ 822566 h 9748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078925" h="974805">
                <a:moveTo>
                  <a:pt x="1603108" y="822567"/>
                </a:moveTo>
                <a:lnTo>
                  <a:pt x="2078925" y="0"/>
                </a:lnTo>
                <a:lnTo>
                  <a:pt x="1025024" y="0"/>
                </a:lnTo>
                <a:lnTo>
                  <a:pt x="34235" y="27"/>
                </a:lnTo>
                <a:cubicBezTo>
                  <a:pt x="-33202" y="107753"/>
                  <a:pt x="2185" y="249942"/>
                  <a:pt x="112261" y="313493"/>
                </a:cubicBezTo>
                <a:lnTo>
                  <a:pt x="1186864" y="933913"/>
                </a:lnTo>
                <a:cubicBezTo>
                  <a:pt x="1332564" y="1018029"/>
                  <a:pt x="1518855" y="968194"/>
                  <a:pt x="1603108" y="822567"/>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86181/AppData/Local/Temp/figmazip/slide_d9c135ed2e17f6dd\datas\氛围图-6002&amp;64867.png"/>
          <p:cNvPicPr>
            <a:picLocks noChangeAspect="1"/>
          </p:cNvPicPr>
          <p:nvPr userDrawn="1">
            <p:custDataLst>
              <p:tags r:id="rId6"/>
            </p:custDataLst>
          </p:nvPr>
        </p:nvPicPr>
        <p:blipFill>
          <a:blip r:embed="rId7" r:link="rId8"/>
          <a:stretch>
            <a:fillRect/>
          </a:stretch>
        </p:blipFill>
        <p:spPr>
          <a:xfrm>
            <a:off x="609600" y="1218565"/>
            <a:ext cx="3377565" cy="5029200"/>
          </a:xfrm>
          <a:prstGeom prst="rect">
            <a:avLst/>
          </a:prstGeom>
        </p:spPr>
      </p:pic>
      <p:sp>
        <p:nvSpPr>
          <p:cNvPr id="12" name="任意多边形 11"/>
          <p:cNvSpPr/>
          <p:nvPr userDrawn="1">
            <p:custDataLst>
              <p:tags r:id="rId9"/>
            </p:custDataLst>
          </p:nvPr>
        </p:nvSpPr>
        <p:spPr>
          <a:xfrm>
            <a:off x="3987799" y="1219197"/>
            <a:ext cx="7595235" cy="5029200"/>
          </a:xfrm>
          <a:custGeom>
            <a:avLst/>
            <a:gdLst>
              <a:gd name="connisteX0" fmla="*/ 0 w 7594604"/>
              <a:gd name="connsiteY0" fmla="*/ 0 h 5029200"/>
              <a:gd name="connisteX1" fmla="*/ 7391396 w 7594604"/>
              <a:gd name="connsiteY1" fmla="*/ 0 h 5029200"/>
              <a:gd name="connisteX2" fmla="*/ 7594604 w 7594604"/>
              <a:gd name="connsiteY2" fmla="*/ 203197 h 5029200"/>
              <a:gd name="connisteX3" fmla="*/ 7594604 w 7594604"/>
              <a:gd name="connsiteY3" fmla="*/ 4826002 h 5029200"/>
              <a:gd name="connisteX4" fmla="*/ 7391396 w 7594604"/>
              <a:gd name="connsiteY4" fmla="*/ 5029200 h 5029200"/>
              <a:gd name="connisteX5" fmla="*/ 0 w 7594604"/>
              <a:gd name="connsiteY5" fmla="*/ 5029200 h 5029200"/>
              <a:gd name="connisteX6" fmla="*/ 0 w 7594604"/>
              <a:gd name="connsiteY6" fmla="*/ 0 h 502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594604" h="5029200">
                <a:moveTo>
                  <a:pt x="0" y="0"/>
                </a:moveTo>
                <a:lnTo>
                  <a:pt x="7391397" y="0"/>
                </a:lnTo>
                <a:cubicBezTo>
                  <a:pt x="7503630" y="0"/>
                  <a:pt x="7594604" y="90974"/>
                  <a:pt x="7594604" y="203198"/>
                </a:cubicBezTo>
                <a:lnTo>
                  <a:pt x="7594604" y="4826002"/>
                </a:lnTo>
                <a:cubicBezTo>
                  <a:pt x="7594604" y="4938226"/>
                  <a:pt x="7503630" y="5029200"/>
                  <a:pt x="7391397" y="5029200"/>
                </a:cubicBezTo>
                <a:lnTo>
                  <a:pt x="0" y="5029200"/>
                </a:lnTo>
                <a:lnTo>
                  <a:pt x="0" y="0"/>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椭圆 12"/>
          <p:cNvSpPr/>
          <p:nvPr userDrawn="1">
            <p:custDataLst>
              <p:tags r:id="rId10"/>
            </p:custDataLst>
          </p:nvPr>
        </p:nvSpPr>
        <p:spPr>
          <a:xfrm>
            <a:off x="2997202" y="2743200"/>
            <a:ext cx="1866900" cy="1866900"/>
          </a:xfrm>
          <a:prstGeom prst="ellipse">
            <a:avLst/>
          </a:prstGeom>
          <a:solidFill>
            <a:schemeClr val="accent1"/>
          </a:solidFill>
          <a:ln w="47625">
            <a:solidFill>
              <a:schemeClr val="bg1"/>
            </a:solidFill>
            <a:prstDash val="solid"/>
            <a:headEnd type="none"/>
            <a:tailEnd type="none"/>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14" name="文本占位符 13"/>
          <p:cNvSpPr>
            <a:spLocks noGrp="1"/>
          </p:cNvSpPr>
          <p:nvPr>
            <p:ph type="body" idx="13" hasCustomPrompt="1"/>
            <p:custDataLst>
              <p:tags r:id="rId14"/>
            </p:custDataLst>
          </p:nvPr>
        </p:nvSpPr>
        <p:spPr>
          <a:xfrm>
            <a:off x="3397252" y="3014420"/>
            <a:ext cx="1206496" cy="1350688"/>
          </a:xfrm>
          <a:noFill/>
        </p:spPr>
        <p:txBody>
          <a:bodyPr lIns="0" tIns="0" rIns="0" bIns="0" anchor="ctr">
            <a:noAutofit/>
          </a:bodyPr>
          <a:lstStyle>
            <a:lvl1pPr algn="ctr">
              <a:lnSpc>
                <a:spcPct val="109000"/>
              </a:lnSpc>
              <a:buNone/>
              <a:defRPr sz="6400" b="1">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01</a:t>
            </a:r>
            <a:endParaRPr lang="zh-CN" altLang="en-US" smtClean="0"/>
          </a:p>
        </p:txBody>
      </p:sp>
      <p:sp>
        <p:nvSpPr>
          <p:cNvPr id="15" name="标题 14"/>
          <p:cNvSpPr>
            <a:spLocks noGrp="1"/>
          </p:cNvSpPr>
          <p:nvPr>
            <p:ph type="ctrTitle" idx="14" hasCustomPrompt="1"/>
            <p:custDataLst>
              <p:tags r:id="rId15"/>
            </p:custDataLst>
          </p:nvPr>
        </p:nvSpPr>
        <p:spPr>
          <a:xfrm>
            <a:off x="5537204" y="3124203"/>
            <a:ext cx="4851404" cy="1219197"/>
          </a:xfrm>
          <a:noFill/>
        </p:spPr>
        <p:txBody>
          <a:bodyPr lIns="0" tIns="0" rIns="0" bIns="0" anchor="ctr">
            <a:noAutofit/>
          </a:bodyPr>
          <a:lstStyle>
            <a:lvl1pPr algn="l">
              <a:lnSpc>
                <a:spcPct val="104000"/>
              </a:lnSpc>
              <a:buNone/>
              <a:defRPr sz="4800" b="0">
                <a:solidFill>
                  <a:schemeClr val="tx1"/>
                </a:solidFill>
                <a:latin typeface="Microsoft YaHei UI" panose="020B0503020204020204" charset="-122"/>
                <a:ea typeface="Microsoft YaHei UI" panose="020B0503020204020204" charset="-122"/>
              </a:defRPr>
            </a:lvl1pPr>
          </a:lstStyle>
          <a:p>
            <a:r>
              <a:rPr lang="zh-CN" altLang="en-US" smtClean="0"/>
              <a:t>章节页的标题</a:t>
            </a:r>
            <a:endParaRPr lang="zh-CN" altLang="en-US"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束页-1">
    <p:bg>
      <p:bgPr>
        <a:solidFill>
          <a:schemeClr val="bg1"/>
        </a:solidFill>
        <a:effectLst/>
      </p:bgPr>
    </p:bg>
    <p:spTree>
      <p:nvGrpSpPr>
        <p:cNvPr id="1" name=""/>
        <p:cNvGrpSpPr/>
        <p:nvPr/>
      </p:nvGrpSpPr>
      <p:grpSpPr>
        <a:xfrm>
          <a:off x="0" y="0"/>
          <a:ext cx="0" cy="0"/>
          <a:chOff x="0" y="0"/>
          <a:chExt cx="0" cy="0"/>
        </a:xfrm>
      </p:grpSpPr>
      <p:pic>
        <p:nvPicPr>
          <p:cNvPr id="6" name="图片 5" descr="C:/Users/86181/AppData/Local/Temp/figmazip/slide_d7cbe41c20128d09\datas\氛围图-6002&amp;64892.png"/>
          <p:cNvPicPr>
            <a:picLocks noChangeAspect="1"/>
          </p:cNvPicPr>
          <p:nvPr userDrawn="1">
            <p:custDataLst>
              <p:tags r:id="rId2"/>
            </p:custDataLst>
          </p:nvPr>
        </p:nvPicPr>
        <p:blipFill>
          <a:blip r:embed="rId3" r:link="rId4"/>
          <a:stretch>
            <a:fillRect/>
          </a:stretch>
        </p:blipFill>
        <p:spPr>
          <a:xfrm>
            <a:off x="0" y="0"/>
            <a:ext cx="12191365" cy="6858000"/>
          </a:xfrm>
          <a:prstGeom prst="rect">
            <a:avLst/>
          </a:prstGeom>
        </p:spPr>
      </p:pic>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10" name="矩形 9"/>
          <p:cNvSpPr/>
          <p:nvPr userDrawn="1">
            <p:custDataLst>
              <p:tags r:id="rId7"/>
            </p:custDataLst>
          </p:nvPr>
        </p:nvSpPr>
        <p:spPr>
          <a:xfrm>
            <a:off x="11684002" y="0"/>
            <a:ext cx="508000" cy="5080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任意多边形 10"/>
          <p:cNvSpPr/>
          <p:nvPr userDrawn="1">
            <p:custDataLst>
              <p:tags r:id="rId8"/>
            </p:custDataLst>
          </p:nvPr>
        </p:nvSpPr>
        <p:spPr>
          <a:xfrm>
            <a:off x="0" y="0"/>
            <a:ext cx="6096000" cy="6858000"/>
          </a:xfrm>
          <a:custGeom>
            <a:avLst/>
            <a:gdLst>
              <a:gd name="connisteX0" fmla="*/ 0 w 6096003"/>
              <a:gd name="connsiteY0" fmla="*/ 0 h 6858000"/>
              <a:gd name="connisteX1" fmla="*/ 6096003 w 6096003"/>
              <a:gd name="connsiteY1" fmla="*/ 0 h 6858000"/>
              <a:gd name="connisteX2" fmla="*/ 4310060 w 6096003"/>
              <a:gd name="connsiteY2" fmla="*/ 6858000 h 6858000"/>
              <a:gd name="connisteX3" fmla="*/ 0 w 6096003"/>
              <a:gd name="connsiteY3" fmla="*/ 6858000 h 6858000"/>
              <a:gd name="connisteX4" fmla="*/ 0 w 6096003"/>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6096003" h="6858000">
                <a:moveTo>
                  <a:pt x="0" y="0"/>
                </a:moveTo>
                <a:lnTo>
                  <a:pt x="6096003" y="0"/>
                </a:lnTo>
                <a:lnTo>
                  <a:pt x="4310061" y="6858000"/>
                </a:lnTo>
                <a:lnTo>
                  <a:pt x="0" y="6858000"/>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任意多边形 11"/>
          <p:cNvSpPr/>
          <p:nvPr userDrawn="1">
            <p:custDataLst>
              <p:tags r:id="rId9"/>
            </p:custDataLst>
          </p:nvPr>
        </p:nvSpPr>
        <p:spPr>
          <a:xfrm>
            <a:off x="0" y="4114772"/>
            <a:ext cx="3077210" cy="2743200"/>
          </a:xfrm>
          <a:custGeom>
            <a:avLst/>
            <a:gdLst>
              <a:gd name="connisteX0" fmla="*/ 2930487 w 3077358"/>
              <a:gd name="connsiteY0" fmla="*/ 1776020 h 2743209"/>
              <a:gd name="connisteX1" fmla="*/ 3036722 w 3077358"/>
              <a:gd name="connsiteY1" fmla="*/ 2188652 h 2743209"/>
              <a:gd name="connisteX2" fmla="*/ 2717770 w 3077358"/>
              <a:gd name="connsiteY2" fmla="*/ 2743209 h 2743209"/>
              <a:gd name="connisteX3" fmla="*/ 0 w 3077358"/>
              <a:gd name="connsiteY3" fmla="*/ 2743209 h 2743209"/>
              <a:gd name="connisteX4" fmla="*/ 0 w 3077358"/>
              <a:gd name="connsiteY4" fmla="*/ 0 h 2743209"/>
              <a:gd name="connisteX5" fmla="*/ 2930487 w 3077358"/>
              <a:gd name="connsiteY5" fmla="*/ 1776020 h 27432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3077358" h="2743209">
                <a:moveTo>
                  <a:pt x="2930487" y="1776021"/>
                </a:moveTo>
                <a:cubicBezTo>
                  <a:pt x="3072119" y="1861856"/>
                  <a:pt x="3119302" y="2045092"/>
                  <a:pt x="3036722" y="2188653"/>
                </a:cubicBezTo>
                <a:lnTo>
                  <a:pt x="2717771" y="2743209"/>
                </a:lnTo>
                <a:lnTo>
                  <a:pt x="0" y="2743209"/>
                </a:lnTo>
                <a:lnTo>
                  <a:pt x="0" y="0"/>
                </a:lnTo>
                <a:lnTo>
                  <a:pt x="2930487" y="177602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任意多边形 12"/>
          <p:cNvSpPr/>
          <p:nvPr userDrawn="1">
            <p:custDataLst>
              <p:tags r:id="rId10"/>
            </p:custDataLst>
          </p:nvPr>
        </p:nvSpPr>
        <p:spPr>
          <a:xfrm>
            <a:off x="0" y="4904412"/>
            <a:ext cx="2380615" cy="1953895"/>
          </a:xfrm>
          <a:custGeom>
            <a:avLst/>
            <a:gdLst>
              <a:gd name="connisteX0" fmla="*/ 0 w 2381125"/>
              <a:gd name="connsiteY0" fmla="*/ 99422 h 1953597"/>
              <a:gd name="connisteX1" fmla="*/ 0 w 2381125"/>
              <a:gd name="connsiteY1" fmla="*/ 1953588 h 1953597"/>
              <a:gd name="connisteX2" fmla="*/ 2133596 w 2381125"/>
              <a:gd name="connsiteY2" fmla="*/ 1953588 h 1953597"/>
              <a:gd name="connisteX3" fmla="*/ 2341001 w 2381125"/>
              <a:gd name="connsiteY3" fmla="*/ 1590150 h 1953597"/>
              <a:gd name="connisteX4" fmla="*/ 2228676 w 2381125"/>
              <a:gd name="connsiteY4" fmla="*/ 1175113 h 1953597"/>
              <a:gd name="connisteX5" fmla="*/ 231142 w 2381125"/>
              <a:gd name="connsiteY5" fmla="*/ 21845 h 1953597"/>
              <a:gd name="connisteX6" fmla="*/ 0 w 2381125"/>
              <a:gd name="connsiteY6" fmla="*/ 99422 h 1953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381125" h="1953597">
                <a:moveTo>
                  <a:pt x="0" y="99423"/>
                </a:moveTo>
                <a:lnTo>
                  <a:pt x="0" y="1953588"/>
                </a:lnTo>
                <a:lnTo>
                  <a:pt x="2133597" y="1953588"/>
                </a:lnTo>
                <a:lnTo>
                  <a:pt x="2341001" y="1590151"/>
                </a:lnTo>
                <a:cubicBezTo>
                  <a:pt x="2424138" y="1444469"/>
                  <a:pt x="2373938" y="1258982"/>
                  <a:pt x="2228676" y="1175114"/>
                </a:cubicBezTo>
                <a:lnTo>
                  <a:pt x="231142" y="21845"/>
                </a:lnTo>
                <a:cubicBezTo>
                  <a:pt x="146441" y="-27066"/>
                  <a:pt x="38048" y="9318"/>
                  <a:pt x="0" y="99423"/>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任意多边形 13"/>
          <p:cNvSpPr/>
          <p:nvPr userDrawn="1">
            <p:custDataLst>
              <p:tags r:id="rId11"/>
            </p:custDataLst>
          </p:nvPr>
        </p:nvSpPr>
        <p:spPr>
          <a:xfrm>
            <a:off x="0" y="5638803"/>
            <a:ext cx="1688465" cy="1219200"/>
          </a:xfrm>
          <a:custGeom>
            <a:avLst/>
            <a:gdLst>
              <a:gd name="connisteX0" fmla="*/ 1536932 w 1689097"/>
              <a:gd name="connsiteY0" fmla="*/ 625870 h 1219196"/>
              <a:gd name="connisteX1" fmla="*/ 1646706 w 1689097"/>
              <a:gd name="connsiteY1" fmla="*/ 1043842 h 1219196"/>
              <a:gd name="connisteX2" fmla="*/ 1542949 w 1689097"/>
              <a:gd name="connsiteY2" fmla="*/ 1219196 h 1219196"/>
              <a:gd name="connisteX3" fmla="*/ 0 w 1689097"/>
              <a:gd name="connsiteY3" fmla="*/ 1219196 h 1219196"/>
              <a:gd name="connisteX4" fmla="*/ 0 w 1689097"/>
              <a:gd name="connsiteY4" fmla="*/ 326230 h 1219196"/>
              <a:gd name="connisteX5" fmla="*/ 111291 w 1689097"/>
              <a:gd name="connsiteY5" fmla="*/ 145023 h 1219196"/>
              <a:gd name="connisteX6" fmla="*/ 522707 w 1689097"/>
              <a:gd name="connsiteY6" fmla="*/ 40773 h 1219196"/>
              <a:gd name="connisteX7" fmla="*/ 1536932 w 1689097"/>
              <a:gd name="connsiteY7" fmla="*/ 625870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1689098" h="1219197">
                <a:moveTo>
                  <a:pt x="1536933" y="625870"/>
                </a:moveTo>
                <a:cubicBezTo>
                  <a:pt x="1683511" y="710425"/>
                  <a:pt x="1732843" y="898261"/>
                  <a:pt x="1646706" y="1043842"/>
                </a:cubicBezTo>
                <a:lnTo>
                  <a:pt x="1542949" y="1219197"/>
                </a:lnTo>
                <a:lnTo>
                  <a:pt x="0" y="1219197"/>
                </a:lnTo>
                <a:lnTo>
                  <a:pt x="0" y="326230"/>
                </a:lnTo>
                <a:lnTo>
                  <a:pt x="111292" y="145024"/>
                </a:lnTo>
                <a:cubicBezTo>
                  <a:pt x="197520" y="4645"/>
                  <a:pt x="379951" y="-41587"/>
                  <a:pt x="522708" y="40773"/>
                </a:cubicBezTo>
                <a:lnTo>
                  <a:pt x="1536933" y="62587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
        <p:nvSpPr>
          <p:cNvPr id="8" name="副标题 7"/>
          <p:cNvSpPr>
            <a:spLocks noGrp="1"/>
          </p:cNvSpPr>
          <p:nvPr>
            <p:ph type="subTitle" idx="13" hasCustomPrompt="1"/>
            <p:custDataLst>
              <p:tags r:id="rId13"/>
            </p:custDataLst>
          </p:nvPr>
        </p:nvSpPr>
        <p:spPr>
          <a:xfrm>
            <a:off x="6730999" y="2692396"/>
            <a:ext cx="4394204" cy="457200"/>
          </a:xfrm>
          <a:noFill/>
        </p:spPr>
        <p:txBody>
          <a:bodyPr lIns="0" tIns="0" rIns="0" bIns="0" anchor="t">
            <a:noAutofit/>
          </a:bodyPr>
          <a:lstStyle>
            <a:lvl1pPr marL="0" indent="0" algn="r">
              <a:lnSpc>
                <a:spcPct val="125000"/>
              </a:lnSpc>
              <a:buNone/>
              <a:defRPr sz="2400" b="0">
                <a:solidFill>
                  <a:schemeClr val="accent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THE END</a:t>
            </a:r>
            <a:endParaRPr lang="zh-CN" altLang="en-US" smtClean="0"/>
          </a:p>
        </p:txBody>
      </p:sp>
      <p:sp>
        <p:nvSpPr>
          <p:cNvPr id="9" name="标题 8"/>
          <p:cNvSpPr>
            <a:spLocks noGrp="1"/>
          </p:cNvSpPr>
          <p:nvPr>
            <p:ph type="ctrTitle" idx="14" hasCustomPrompt="1"/>
            <p:custDataLst>
              <p:tags r:id="rId14"/>
            </p:custDataLst>
          </p:nvPr>
        </p:nvSpPr>
        <p:spPr>
          <a:xfrm>
            <a:off x="6603998" y="3149596"/>
            <a:ext cx="4521196" cy="1015999"/>
          </a:xfrm>
          <a:noFill/>
        </p:spPr>
        <p:txBody>
          <a:bodyPr lIns="0" tIns="0" rIns="0" bIns="0" anchor="t">
            <a:noAutofit/>
          </a:bodyPr>
          <a:lstStyle>
            <a:lvl1pPr algn="r">
              <a:lnSpc>
                <a:spcPct val="104000"/>
              </a:lnSpc>
              <a:buNone/>
              <a:defRPr sz="6400" b="1">
                <a:solidFill>
                  <a:schemeClr val="accent1"/>
                </a:solidFill>
                <a:latin typeface="Microsoft YaHei UI" panose="020B0503020204020204" charset="-122"/>
                <a:ea typeface="Microsoft YaHei UI" panose="020B0503020204020204" charset="-122"/>
              </a:defRPr>
            </a:lvl1pPr>
          </a:lstStyle>
          <a:p>
            <a:r>
              <a:rPr lang="zh-CN" altLang="en-US" smtClean="0"/>
              <a:t>谢谢观看</a:t>
            </a:r>
            <a:endParaRPr lang="zh-CN" altLang="en-US"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目录页-1">
    <p:bg>
      <p:bgPr>
        <a:solidFill>
          <a:schemeClr val="bg1"/>
        </a:solidFill>
        <a:effectLst/>
      </p:bgPr>
    </p:bg>
    <p:spTree>
      <p:nvGrpSpPr>
        <p:cNvPr id="1" name=""/>
        <p:cNvGrpSpPr/>
        <p:nvPr/>
      </p:nvGrpSpPr>
      <p:grpSpPr>
        <a:xfrm>
          <a:off x="0" y="0"/>
          <a:ext cx="0" cy="0"/>
          <a:chOff x="0" y="0"/>
          <a:chExt cx="0" cy="0"/>
        </a:xfrm>
      </p:grpSpPr>
      <p:pic>
        <p:nvPicPr>
          <p:cNvPr id="5" name="图片 4" descr="C:/Users/86181/AppData/Local/Temp/figmazip/slide_264876547ade3759\datas\氛围图-6002&amp;65041.png"/>
          <p:cNvPicPr>
            <a:picLocks noChangeAspect="1"/>
          </p:cNvPicPr>
          <p:nvPr userDrawn="1">
            <p:custDataLst>
              <p:tags r:id="rId2"/>
            </p:custDataLst>
          </p:nvPr>
        </p:nvPicPr>
        <p:blipFill>
          <a:blip r:embed="rId3" r:link="rId4"/>
          <a:stretch>
            <a:fillRect/>
          </a:stretch>
        </p:blipFill>
        <p:spPr>
          <a:xfrm>
            <a:off x="0" y="0"/>
            <a:ext cx="12191365" cy="6858000"/>
          </a:xfrm>
          <a:prstGeom prst="rect">
            <a:avLst/>
          </a:prstGeom>
        </p:spPr>
      </p:pic>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8" name="任意多边形 7"/>
          <p:cNvSpPr/>
          <p:nvPr userDrawn="1">
            <p:custDataLst>
              <p:tags r:id="rId5"/>
            </p:custDataLst>
          </p:nvPr>
        </p:nvSpPr>
        <p:spPr>
          <a:xfrm>
            <a:off x="3556001" y="1524003"/>
            <a:ext cx="8635365" cy="4520565"/>
          </a:xfrm>
          <a:custGeom>
            <a:avLst/>
            <a:gdLst>
              <a:gd name="connisteX0" fmla="*/ 0 w 8635995"/>
              <a:gd name="connsiteY0" fmla="*/ 203197 h 4521195"/>
              <a:gd name="connisteX1" fmla="*/ 203197 w 8635995"/>
              <a:gd name="connsiteY1" fmla="*/ 0 h 4521195"/>
              <a:gd name="connisteX2" fmla="*/ 8635995 w 8635995"/>
              <a:gd name="connsiteY2" fmla="*/ 0 h 4521195"/>
              <a:gd name="connisteX3" fmla="*/ 8635995 w 8635995"/>
              <a:gd name="connsiteY3" fmla="*/ 4521195 h 4521195"/>
              <a:gd name="connisteX4" fmla="*/ 203197 w 8635995"/>
              <a:gd name="connsiteY4" fmla="*/ 4521195 h 4521195"/>
              <a:gd name="connisteX5" fmla="*/ 0 w 8635995"/>
              <a:gd name="connsiteY5" fmla="*/ 4317997 h 4521195"/>
              <a:gd name="connisteX6" fmla="*/ 0 w 8635995"/>
              <a:gd name="connsiteY6" fmla="*/ 203197 h 452119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635996" h="4521196">
                <a:moveTo>
                  <a:pt x="0" y="203198"/>
                </a:moveTo>
                <a:cubicBezTo>
                  <a:pt x="0" y="90974"/>
                  <a:pt x="90974" y="0"/>
                  <a:pt x="203198" y="0"/>
                </a:cubicBezTo>
                <a:lnTo>
                  <a:pt x="8635996" y="0"/>
                </a:lnTo>
                <a:lnTo>
                  <a:pt x="8635996" y="4521196"/>
                </a:lnTo>
                <a:lnTo>
                  <a:pt x="203198" y="4521196"/>
                </a:lnTo>
                <a:cubicBezTo>
                  <a:pt x="90974" y="4521196"/>
                  <a:pt x="0" y="4430231"/>
                  <a:pt x="0" y="4317998"/>
                </a:cubicBezTo>
                <a:lnTo>
                  <a:pt x="0" y="203198"/>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ctrTitle" idx="13" hasCustomPrompt="1"/>
            <p:custDataLst>
              <p:tags r:id="rId6"/>
            </p:custDataLst>
          </p:nvPr>
        </p:nvSpPr>
        <p:spPr>
          <a:xfrm>
            <a:off x="825502" y="2019297"/>
            <a:ext cx="2260598" cy="761997"/>
          </a:xfrm>
          <a:noFill/>
        </p:spPr>
        <p:txBody>
          <a:bodyPr lIns="0" tIns="0" rIns="0" bIns="0" anchor="t">
            <a:noAutofit/>
          </a:bodyPr>
          <a:lstStyle>
            <a:lvl1pPr algn="l">
              <a:lnSpc>
                <a:spcPct val="114000"/>
              </a:lnSpc>
              <a:buNone/>
              <a:defRPr sz="4400" b="1">
                <a:solidFill>
                  <a:schemeClr val="bg1"/>
                </a:solidFill>
                <a:latin typeface="Microsoft YaHei UI" panose="020B0503020204020204" charset="-122"/>
                <a:ea typeface="Microsoft YaHei UI" panose="020B0503020204020204" charset="-122"/>
              </a:defRPr>
            </a:lvl1pPr>
          </a:lstStyle>
          <a:p>
            <a:r>
              <a:rPr lang="zh-CN" altLang="en-US" smtClean="0"/>
              <a:t>目录</a:t>
            </a:r>
            <a:endParaRPr lang="zh-CN" altLang="en-US" smtClean="0"/>
          </a:p>
        </p:txBody>
      </p:sp>
      <p:sp>
        <p:nvSpPr>
          <p:cNvPr id="7" name="副标题 6"/>
          <p:cNvSpPr>
            <a:spLocks noGrp="1"/>
          </p:cNvSpPr>
          <p:nvPr>
            <p:ph type="subTitle" idx="14" hasCustomPrompt="1"/>
            <p:custDataLst>
              <p:tags r:id="rId7"/>
            </p:custDataLst>
          </p:nvPr>
        </p:nvSpPr>
        <p:spPr>
          <a:xfrm>
            <a:off x="825502" y="1549396"/>
            <a:ext cx="2197102" cy="457200"/>
          </a:xfrm>
          <a:noFill/>
        </p:spPr>
        <p:txBody>
          <a:bodyPr lIns="0" tIns="0" rIns="0" bIns="0" anchor="t">
            <a:noAutofit/>
          </a:bodyPr>
          <a:lstStyle>
            <a:lvl1pPr marL="0" indent="0" algn="l">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CONTENTS</a:t>
            </a:r>
            <a:endParaRPr lang="zh-CN" altLang="en-US"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封面页-1">
    <p:bg>
      <p:bgPr>
        <a:solidFill>
          <a:schemeClr val="bg1"/>
        </a:solidFill>
        <a:effectLst/>
      </p:bgPr>
    </p:bg>
    <p:spTree>
      <p:nvGrpSpPr>
        <p:cNvPr id="1" name=""/>
        <p:cNvGrpSpPr/>
        <p:nvPr/>
      </p:nvGrpSpPr>
      <p:grpSpPr>
        <a:xfrm>
          <a:off x="0" y="0"/>
          <a:ext cx="0" cy="0"/>
          <a:chOff x="0" y="0"/>
          <a:chExt cx="0" cy="0"/>
        </a:xfrm>
      </p:grpSpPr>
      <p:pic>
        <p:nvPicPr>
          <p:cNvPr id="4" name="图片 3" descr="C:/Users/86181/AppData/Local/Temp/figmazip/slide_16bce9224e095727\datas\氛围图-6002&amp;64790.png"/>
          <p:cNvPicPr>
            <a:picLocks noChangeAspect="1"/>
          </p:cNvPicPr>
          <p:nvPr userDrawn="1">
            <p:custDataLst>
              <p:tags r:id="rId2"/>
            </p:custDataLst>
          </p:nvPr>
        </p:nvPicPr>
        <p:blipFill>
          <a:blip r:embed="rId3" r:link="rId4"/>
          <a:stretch>
            <a:fillRect/>
          </a:stretch>
        </p:blipFill>
        <p:spPr>
          <a:xfrm>
            <a:off x="0" y="0"/>
            <a:ext cx="12191365" cy="6858000"/>
          </a:xfrm>
          <a:prstGeom prst="rect">
            <a:avLst/>
          </a:prstGeom>
        </p:spPr>
      </p:pic>
      <p:sp>
        <p:nvSpPr>
          <p:cNvPr id="16" name="日期占位符 15"/>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a:lstStyle/>
          <a:p>
            <a:endParaRPr lang="zh-CN" altLang="en-US" dirty="0"/>
          </a:p>
        </p:txBody>
      </p:sp>
      <p:sp>
        <p:nvSpPr>
          <p:cNvPr id="18"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8" name="任意多边形 7"/>
          <p:cNvSpPr/>
          <p:nvPr userDrawn="1">
            <p:custDataLst>
              <p:tags r:id="rId8"/>
            </p:custDataLst>
          </p:nvPr>
        </p:nvSpPr>
        <p:spPr>
          <a:xfrm>
            <a:off x="8864596" y="0"/>
            <a:ext cx="3327400" cy="6858000"/>
          </a:xfrm>
          <a:custGeom>
            <a:avLst/>
            <a:gdLst>
              <a:gd name="connisteX0" fmla="*/ 1758226 w 3327401"/>
              <a:gd name="connsiteY0" fmla="*/ 0 h 6858000"/>
              <a:gd name="connisteX1" fmla="*/ 3327401 w 3327401"/>
              <a:gd name="connsiteY1" fmla="*/ 0 h 6858000"/>
              <a:gd name="connisteX2" fmla="*/ 3327401 w 3327401"/>
              <a:gd name="connsiteY2" fmla="*/ 6858000 h 6858000"/>
              <a:gd name="connisteX3" fmla="*/ 0 w 3327401"/>
              <a:gd name="connsiteY3" fmla="*/ 6858000 h 6858000"/>
              <a:gd name="connisteX4" fmla="*/ 1758226 w 3327401"/>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3327401" h="6858000">
                <a:moveTo>
                  <a:pt x="1758227" y="0"/>
                </a:moveTo>
                <a:lnTo>
                  <a:pt x="3327401" y="0"/>
                </a:lnTo>
                <a:lnTo>
                  <a:pt x="3327401" y="6858000"/>
                </a:lnTo>
                <a:lnTo>
                  <a:pt x="0" y="6858000"/>
                </a:lnTo>
                <a:lnTo>
                  <a:pt x="1758227"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任意多边形 8"/>
          <p:cNvSpPr/>
          <p:nvPr userDrawn="1">
            <p:custDataLst>
              <p:tags r:id="rId9"/>
            </p:custDataLst>
          </p:nvPr>
        </p:nvSpPr>
        <p:spPr>
          <a:xfrm>
            <a:off x="9924203" y="4114800"/>
            <a:ext cx="2267585" cy="2742565"/>
          </a:xfrm>
          <a:custGeom>
            <a:avLst/>
            <a:gdLst>
              <a:gd name="connisteX0" fmla="*/ 2267785 w 2267794"/>
              <a:gd name="connsiteY0" fmla="*/ 195937 h 2743172"/>
              <a:gd name="connisteX1" fmla="*/ 2267785 w 2267794"/>
              <a:gd name="connsiteY1" fmla="*/ 2743172 h 2743172"/>
              <a:gd name="connisteX2" fmla="*/ 502517 w 2267794"/>
              <a:gd name="connsiteY2" fmla="*/ 2743172 h 2743172"/>
              <a:gd name="connisteX3" fmla="*/ 10652 w 2267794"/>
              <a:gd name="connsiteY3" fmla="*/ 924888 h 2743172"/>
              <a:gd name="connisteX4" fmla="*/ 225481 w 2267794"/>
              <a:gd name="connsiteY4" fmla="*/ 551026 h 2743172"/>
              <a:gd name="connisteX5" fmla="*/ 2267785 w 2267794"/>
              <a:gd name="connsiteY5" fmla="*/ 0 h 2743172"/>
              <a:gd name="connisteX6" fmla="*/ 2267785 w 2267794"/>
              <a:gd name="connsiteY6" fmla="*/ 195937 h 274317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267794" h="2743173">
                <a:moveTo>
                  <a:pt x="2267785" y="195938"/>
                </a:moveTo>
                <a:lnTo>
                  <a:pt x="2267785" y="2743173"/>
                </a:lnTo>
                <a:lnTo>
                  <a:pt x="502518" y="2743173"/>
                </a:lnTo>
                <a:lnTo>
                  <a:pt x="10653" y="924888"/>
                </a:lnTo>
                <a:cubicBezTo>
                  <a:pt x="-33330" y="762317"/>
                  <a:pt x="62874" y="594899"/>
                  <a:pt x="225482" y="551027"/>
                </a:cubicBezTo>
                <a:lnTo>
                  <a:pt x="2267785" y="0"/>
                </a:lnTo>
                <a:lnTo>
                  <a:pt x="2267785" y="195938"/>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userDrawn="1">
            <p:custDataLst>
              <p:tags r:id="rId10"/>
            </p:custDataLst>
          </p:nvPr>
        </p:nvSpPr>
        <p:spPr>
          <a:xfrm>
            <a:off x="10545958" y="4648197"/>
            <a:ext cx="1645920" cy="2210435"/>
          </a:xfrm>
          <a:custGeom>
            <a:avLst/>
            <a:gdLst>
              <a:gd name="connisteX0" fmla="*/ 401430 w 1646038"/>
              <a:gd name="connsiteY0" fmla="*/ 2209803 h 2209803"/>
              <a:gd name="connisteX1" fmla="*/ 1646038 w 1646038"/>
              <a:gd name="connsiteY1" fmla="*/ 2209803 h 2209803"/>
              <a:gd name="connisteX2" fmla="*/ 1646038 w 1646038"/>
              <a:gd name="connsiteY2" fmla="*/ 1591056 h 2209803"/>
              <a:gd name="connisteX3" fmla="*/ 1646038 w 1646038"/>
              <a:gd name="connsiteY3" fmla="*/ 0 h 2209803"/>
              <a:gd name="connisteX4" fmla="*/ 226487 w 1646038"/>
              <a:gd name="connsiteY4" fmla="*/ 377766 h 2209803"/>
              <a:gd name="connisteX5" fmla="*/ 10469 w 1646038"/>
              <a:gd name="connsiteY5" fmla="*/ 751234 h 2209803"/>
              <a:gd name="connisteX6" fmla="*/ 401430 w 1646038"/>
              <a:gd name="connsiteY6" fmla="*/ 2209803 h 2209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646039" h="2209803">
                <a:moveTo>
                  <a:pt x="401431" y="2209803"/>
                </a:moveTo>
                <a:lnTo>
                  <a:pt x="1646039" y="2209803"/>
                </a:lnTo>
                <a:lnTo>
                  <a:pt x="1646039" y="1591056"/>
                </a:lnTo>
                <a:lnTo>
                  <a:pt x="1646039" y="0"/>
                </a:lnTo>
                <a:lnTo>
                  <a:pt x="226488" y="377766"/>
                </a:lnTo>
                <a:cubicBezTo>
                  <a:pt x="63606" y="421109"/>
                  <a:pt x="-33174" y="588426"/>
                  <a:pt x="10470" y="751234"/>
                </a:cubicBezTo>
                <a:lnTo>
                  <a:pt x="401431" y="2209803"/>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任意多边形 10"/>
          <p:cNvSpPr/>
          <p:nvPr userDrawn="1">
            <p:custDataLst>
              <p:tags r:id="rId11"/>
            </p:custDataLst>
          </p:nvPr>
        </p:nvSpPr>
        <p:spPr>
          <a:xfrm>
            <a:off x="11166827" y="5168920"/>
            <a:ext cx="1024890" cy="1688465"/>
          </a:xfrm>
          <a:custGeom>
            <a:avLst/>
            <a:gdLst>
              <a:gd name="connisteX0" fmla="*/ 1025161 w 1025161"/>
              <a:gd name="connsiteY0" fmla="*/ 1689070 h 1689079"/>
              <a:gd name="connisteX1" fmla="*/ 301258 w 1025161"/>
              <a:gd name="connsiteY1" fmla="*/ 1689070 h 1689079"/>
              <a:gd name="connisteX2" fmla="*/ 10195 w 1025161"/>
              <a:gd name="connsiteY2" fmla="*/ 587950 h 1689079"/>
              <a:gd name="connisteX3" fmla="*/ 225463 w 1025161"/>
              <a:gd name="connsiteY3" fmla="*/ 215780 h 1689079"/>
              <a:gd name="connisteX4" fmla="*/ 1025161 w 1025161"/>
              <a:gd name="connsiteY4" fmla="*/ 0 h 1689079"/>
              <a:gd name="connisteX5" fmla="*/ 1025161 w 1025161"/>
              <a:gd name="connsiteY5" fmla="*/ 1689070 h 16890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025161" h="1689080">
                <a:moveTo>
                  <a:pt x="1025161" y="1689071"/>
                </a:moveTo>
                <a:lnTo>
                  <a:pt x="301258" y="1689071"/>
                </a:lnTo>
                <a:lnTo>
                  <a:pt x="10196" y="587950"/>
                </a:lnTo>
                <a:cubicBezTo>
                  <a:pt x="-32672" y="425800"/>
                  <a:pt x="63533" y="259479"/>
                  <a:pt x="225464" y="215780"/>
                </a:cubicBezTo>
                <a:lnTo>
                  <a:pt x="1025161" y="0"/>
                </a:lnTo>
                <a:lnTo>
                  <a:pt x="1025161" y="168907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userDrawn="1">
            <p:custDataLst>
              <p:tags r:id="rId12"/>
            </p:custDataLst>
          </p:nvPr>
        </p:nvSpPr>
        <p:spPr>
          <a:xfrm>
            <a:off x="0" y="6349996"/>
            <a:ext cx="508000" cy="508635"/>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任意多边形 12"/>
          <p:cNvSpPr/>
          <p:nvPr userDrawn="1">
            <p:custDataLst>
              <p:tags r:id="rId13"/>
            </p:custDataLst>
          </p:nvPr>
        </p:nvSpPr>
        <p:spPr>
          <a:xfrm>
            <a:off x="1015999" y="2425702"/>
            <a:ext cx="1574800" cy="50800"/>
          </a:xfrm>
          <a:custGeom>
            <a:avLst/>
            <a:gdLst>
              <a:gd name="connisteX0" fmla="*/ 0 w 1574797"/>
              <a:gd name="connsiteY0" fmla="*/ 25402 h 50804"/>
              <a:gd name="connisteX1" fmla="*/ 25402 w 1574797"/>
              <a:gd name="connsiteY1" fmla="*/ 0 h 50804"/>
              <a:gd name="connisteX2" fmla="*/ 1549395 w 1574797"/>
              <a:gd name="connsiteY2" fmla="*/ 0 h 50804"/>
              <a:gd name="connisteX3" fmla="*/ 1574797 w 1574797"/>
              <a:gd name="connsiteY3" fmla="*/ 25402 h 50804"/>
              <a:gd name="connisteX4" fmla="*/ 1574797 w 1574797"/>
              <a:gd name="connsiteY4" fmla="*/ 25402 h 50804"/>
              <a:gd name="connisteX5" fmla="*/ 1549395 w 1574797"/>
              <a:gd name="connsiteY5" fmla="*/ 50804 h 50804"/>
              <a:gd name="connisteX6" fmla="*/ 25402 w 1574797"/>
              <a:gd name="connsiteY6" fmla="*/ 50804 h 50804"/>
              <a:gd name="connisteX7" fmla="*/ 0 w 1574797"/>
              <a:gd name="connsiteY7" fmla="*/ 25402 h 50804"/>
              <a:gd name="connisteX8" fmla="*/ 0 w 1574797"/>
              <a:gd name="connsiteY8" fmla="*/ 25402 h 508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74798" h="50804">
                <a:moveTo>
                  <a:pt x="0" y="25402"/>
                </a:moveTo>
                <a:cubicBezTo>
                  <a:pt x="0" y="11375"/>
                  <a:pt x="11375" y="0"/>
                  <a:pt x="25402" y="0"/>
                </a:cubicBezTo>
                <a:lnTo>
                  <a:pt x="1549396" y="0"/>
                </a:lnTo>
                <a:cubicBezTo>
                  <a:pt x="1563432" y="0"/>
                  <a:pt x="1574798" y="11375"/>
                  <a:pt x="1574798" y="25402"/>
                </a:cubicBezTo>
                <a:lnTo>
                  <a:pt x="1574798" y="25402"/>
                </a:lnTo>
                <a:cubicBezTo>
                  <a:pt x="1574798" y="39429"/>
                  <a:pt x="1563432" y="50804"/>
                  <a:pt x="1549396" y="50804"/>
                </a:cubicBezTo>
                <a:lnTo>
                  <a:pt x="25402" y="50804"/>
                </a:lnTo>
                <a:cubicBezTo>
                  <a:pt x="11375" y="50804"/>
                  <a:pt x="0" y="39429"/>
                  <a:pt x="0" y="25402"/>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占位符 4"/>
          <p:cNvSpPr>
            <a:spLocks noGrp="1"/>
          </p:cNvSpPr>
          <p:nvPr>
            <p:ph type="body" idx="13" hasCustomPrompt="1"/>
            <p:custDataLst>
              <p:tags r:id="rId14"/>
            </p:custDataLst>
          </p:nvPr>
        </p:nvSpPr>
        <p:spPr>
          <a:xfrm>
            <a:off x="1015999" y="1892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20XX YEAR </a:t>
            </a:r>
            <a:endParaRPr lang="zh-CN" altLang="en-US" smtClean="0"/>
          </a:p>
        </p:txBody>
      </p:sp>
      <p:sp>
        <p:nvSpPr>
          <p:cNvPr id="6" name="标题 5"/>
          <p:cNvSpPr>
            <a:spLocks noGrp="1"/>
          </p:cNvSpPr>
          <p:nvPr>
            <p:ph type="ctrTitle" idx="14" hasCustomPrompt="1"/>
            <p:custDataLst>
              <p:tags r:id="rId15"/>
            </p:custDataLst>
          </p:nvPr>
        </p:nvSpPr>
        <p:spPr>
          <a:xfrm>
            <a:off x="1015999" y="2794004"/>
            <a:ext cx="8572500" cy="2095503"/>
          </a:xfrm>
          <a:noFill/>
        </p:spPr>
        <p:txBody>
          <a:bodyPr lIns="0" tIns="0" rIns="0" bIns="0" anchor="t">
            <a:noAutofit/>
          </a:bodyPr>
          <a:lstStyle>
            <a:lvl1pPr algn="l">
              <a:lnSpc>
                <a:spcPct val="111000"/>
              </a:lnSpc>
              <a:buNone/>
              <a:defRPr sz="6000" b="1">
                <a:solidFill>
                  <a:schemeClr val="accent1"/>
                </a:solidFill>
                <a:latin typeface="微软雅黑" panose="020B0503020204020204" charset="-122"/>
                <a:ea typeface="微软雅黑" panose="020B0503020204020204" charset="-122"/>
                <a:cs typeface="微软雅黑" panose="020B0503020204020204" charset="-122"/>
              </a:defRPr>
            </a:lvl1pPr>
          </a:lstStyle>
          <a:p>
            <a:r>
              <a:rPr lang="zh-CN" altLang="en-US" smtClean="0"/>
              <a:t>高校毕业论文答辩
通用模板</a:t>
            </a:r>
            <a:endParaRPr lang="zh-CN" altLang="en-US" smtClean="0"/>
          </a:p>
        </p:txBody>
      </p:sp>
      <p:sp>
        <p:nvSpPr>
          <p:cNvPr id="7" name="文本占位符 6"/>
          <p:cNvSpPr>
            <a:spLocks noGrp="1"/>
          </p:cNvSpPr>
          <p:nvPr>
            <p:ph type="body" idx="15" hasCustomPrompt="1"/>
            <p:custDataLst>
              <p:tags r:id="rId16"/>
            </p:custDataLst>
          </p:nvPr>
        </p:nvSpPr>
        <p:spPr>
          <a:xfrm>
            <a:off x="1015999" y="5321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BY WPS</a:t>
            </a:r>
            <a:endParaRPr lang="zh-CN" altLang="en-US" smtClean="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节页-1">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flipV="1">
            <a:off x="0" y="0"/>
            <a:ext cx="12191365" cy="3937000"/>
          </a:xfrm>
          <a:custGeom>
            <a:avLst/>
            <a:gdLst>
              <a:gd name="connisteX0" fmla="*/ 0 w 12191996"/>
              <a:gd name="connsiteY0" fmla="*/ 0 h 3937004"/>
              <a:gd name="connisteX1" fmla="*/ 12191996 w 12191996"/>
              <a:gd name="connsiteY1" fmla="*/ 1252682 h 3937004"/>
              <a:gd name="connisteX2" fmla="*/ 12191996 w 12191996"/>
              <a:gd name="connsiteY2" fmla="*/ 3937004 h 3937004"/>
              <a:gd name="connisteX3" fmla="*/ 0 w 12191996"/>
              <a:gd name="connsiteY3" fmla="*/ 3937004 h 3937004"/>
              <a:gd name="connisteX4" fmla="*/ 0 w 12191996"/>
              <a:gd name="connsiteY4" fmla="*/ 0 h 3937004"/>
            </a:gdLst>
            <a:ahLst/>
            <a:cxnLst>
              <a:cxn ang="0">
                <a:pos x="connisteX0" y="connsiteY0"/>
              </a:cxn>
              <a:cxn ang="0">
                <a:pos x="connisteX1" y="connsiteY1"/>
              </a:cxn>
              <a:cxn ang="0">
                <a:pos x="connisteX2" y="connsiteY2"/>
              </a:cxn>
              <a:cxn ang="0">
                <a:pos x="connisteX3" y="connsiteY3"/>
              </a:cxn>
              <a:cxn ang="0">
                <a:pos x="connisteX4" y="connsiteY4"/>
              </a:cxn>
            </a:cxnLst>
            <a:pathLst>
              <a:path w="12191997" h="3937004">
                <a:moveTo>
                  <a:pt x="0" y="0"/>
                </a:moveTo>
                <a:lnTo>
                  <a:pt x="12191997" y="1252682"/>
                </a:lnTo>
                <a:lnTo>
                  <a:pt x="12191997" y="3937004"/>
                </a:lnTo>
                <a:lnTo>
                  <a:pt x="0" y="3937004"/>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任意多边形 7"/>
          <p:cNvSpPr/>
          <p:nvPr userDrawn="1">
            <p:custDataLst>
              <p:tags r:id="rId3"/>
            </p:custDataLst>
          </p:nvPr>
        </p:nvSpPr>
        <p:spPr>
          <a:xfrm>
            <a:off x="7313015" y="27"/>
            <a:ext cx="4612640" cy="2362200"/>
          </a:xfrm>
          <a:custGeom>
            <a:avLst/>
            <a:gdLst>
              <a:gd name="connisteX0" fmla="*/ 4612325 w 4612315"/>
              <a:gd name="connsiteY0" fmla="*/ 0 h 2362379"/>
              <a:gd name="connisteX1" fmla="*/ 3339745 w 4612315"/>
              <a:gd name="connsiteY1" fmla="*/ 2209647 h 2362379"/>
              <a:gd name="connisteX2" fmla="*/ 2923208 w 4612315"/>
              <a:gd name="connsiteY2" fmla="*/ 2321497 h 2362379"/>
              <a:gd name="connisteX3" fmla="*/ 152448 w 4612315"/>
              <a:gd name="connsiteY3" fmla="*/ 721790 h 2362379"/>
              <a:gd name="connisteX4" fmla="*/ 41221 w 4612315"/>
              <a:gd name="connsiteY4" fmla="*/ 304842 h 2362379"/>
              <a:gd name="connisteX5" fmla="*/ 218120 w 4612315"/>
              <a:gd name="connsiteY5" fmla="*/ 0 h 2362379"/>
              <a:gd name="connisteX6" fmla="*/ 4612325 w 4612315"/>
              <a:gd name="connsiteY6" fmla="*/ 0 h 23623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612316" h="2362380">
                <a:moveTo>
                  <a:pt x="4612325" y="0"/>
                </a:moveTo>
                <a:lnTo>
                  <a:pt x="3339745" y="2209648"/>
                </a:lnTo>
                <a:cubicBezTo>
                  <a:pt x="3255666" y="2355632"/>
                  <a:pt x="3069110" y="2405722"/>
                  <a:pt x="2923209" y="2321497"/>
                </a:cubicBezTo>
                <a:lnTo>
                  <a:pt x="152449" y="721791"/>
                </a:lnTo>
                <a:cubicBezTo>
                  <a:pt x="6437" y="637492"/>
                  <a:pt x="-43397" y="450671"/>
                  <a:pt x="41221" y="304843"/>
                </a:cubicBezTo>
                <a:lnTo>
                  <a:pt x="218121" y="0"/>
                </a:lnTo>
                <a:lnTo>
                  <a:pt x="4612325"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任意多边形 8"/>
          <p:cNvSpPr/>
          <p:nvPr userDrawn="1">
            <p:custDataLst>
              <p:tags r:id="rId4"/>
            </p:custDataLst>
          </p:nvPr>
        </p:nvSpPr>
        <p:spPr>
          <a:xfrm>
            <a:off x="8006011" y="27"/>
            <a:ext cx="3335655" cy="1668145"/>
          </a:xfrm>
          <a:custGeom>
            <a:avLst/>
            <a:gdLst>
              <a:gd name="connisteX0" fmla="*/ 3335118 w 3335127"/>
              <a:gd name="connsiteY0" fmla="*/ 0 h 1668523"/>
              <a:gd name="connisteX1" fmla="*/ 2460879 w 3335127"/>
              <a:gd name="connsiteY1" fmla="*/ 1515947 h 1668523"/>
              <a:gd name="connisteX2" fmla="*/ 2044442 w 3335127"/>
              <a:gd name="connsiteY2" fmla="*/ 1627632 h 1668523"/>
              <a:gd name="connisteX3" fmla="*/ 152448 w 3335127"/>
              <a:gd name="connsiteY3" fmla="*/ 535298 h 1668523"/>
              <a:gd name="connisteX4" fmla="*/ 40672 w 3335127"/>
              <a:gd name="connsiteY4" fmla="*/ 119301 h 1668523"/>
              <a:gd name="connisteX5" fmla="*/ 109325 w 3335127"/>
              <a:gd name="connsiteY5" fmla="*/ 0 h 1668523"/>
              <a:gd name="connisteX6" fmla="*/ 3335118 w 3335127"/>
              <a:gd name="connsiteY6" fmla="*/ 0 h 166852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335128" h="1668524">
                <a:moveTo>
                  <a:pt x="3335119" y="0"/>
                </a:moveTo>
                <a:lnTo>
                  <a:pt x="2460879" y="1515947"/>
                </a:lnTo>
                <a:cubicBezTo>
                  <a:pt x="2376754" y="1661821"/>
                  <a:pt x="2190281" y="1711830"/>
                  <a:pt x="2044443" y="1627632"/>
                </a:cubicBezTo>
                <a:lnTo>
                  <a:pt x="152449" y="535299"/>
                </a:lnTo>
                <a:cubicBezTo>
                  <a:pt x="6812" y="451211"/>
                  <a:pt x="-43205" y="265057"/>
                  <a:pt x="40673" y="119302"/>
                </a:cubicBezTo>
                <a:lnTo>
                  <a:pt x="109326" y="0"/>
                </a:lnTo>
                <a:lnTo>
                  <a:pt x="3335119"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任意多边形 9"/>
          <p:cNvSpPr/>
          <p:nvPr userDrawn="1">
            <p:custDataLst>
              <p:tags r:id="rId5"/>
            </p:custDataLst>
          </p:nvPr>
        </p:nvSpPr>
        <p:spPr>
          <a:xfrm>
            <a:off x="8677967" y="0"/>
            <a:ext cx="2078355" cy="974725"/>
          </a:xfrm>
          <a:custGeom>
            <a:avLst/>
            <a:gdLst>
              <a:gd name="connisteX0" fmla="*/ 1603107 w 2078924"/>
              <a:gd name="connsiteY0" fmla="*/ 822566 h 974805"/>
              <a:gd name="connisteX1" fmla="*/ 2078924 w 2078924"/>
              <a:gd name="connsiteY1" fmla="*/ 0 h 974805"/>
              <a:gd name="connisteX2" fmla="*/ 1025024 w 2078924"/>
              <a:gd name="connsiteY2" fmla="*/ 0 h 974805"/>
              <a:gd name="connisteX3" fmla="*/ 34235 w 2078924"/>
              <a:gd name="connsiteY3" fmla="*/ 27 h 974805"/>
              <a:gd name="connisteX4" fmla="*/ 112260 w 2078924"/>
              <a:gd name="connsiteY4" fmla="*/ 313492 h 974805"/>
              <a:gd name="connisteX5" fmla="*/ 1186863 w 2078924"/>
              <a:gd name="connsiteY5" fmla="*/ 933913 h 974805"/>
              <a:gd name="connisteX6" fmla="*/ 1603107 w 2078924"/>
              <a:gd name="connsiteY6" fmla="*/ 822566 h 9748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078925" h="974805">
                <a:moveTo>
                  <a:pt x="1603108" y="822567"/>
                </a:moveTo>
                <a:lnTo>
                  <a:pt x="2078925" y="0"/>
                </a:lnTo>
                <a:lnTo>
                  <a:pt x="1025024" y="0"/>
                </a:lnTo>
                <a:lnTo>
                  <a:pt x="34235" y="27"/>
                </a:lnTo>
                <a:cubicBezTo>
                  <a:pt x="-33202" y="107753"/>
                  <a:pt x="2185" y="249942"/>
                  <a:pt x="112261" y="313493"/>
                </a:cubicBezTo>
                <a:lnTo>
                  <a:pt x="1186864" y="933913"/>
                </a:lnTo>
                <a:cubicBezTo>
                  <a:pt x="1332564" y="1018029"/>
                  <a:pt x="1518855" y="968194"/>
                  <a:pt x="1603108" y="822567"/>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C:/Users/86181/AppData/Local/Temp/figmazip/slide_d9c135ed2e17f6dd\datas\氛围图-6002&amp;64867.png"/>
          <p:cNvPicPr>
            <a:picLocks noChangeAspect="1"/>
          </p:cNvPicPr>
          <p:nvPr userDrawn="1">
            <p:custDataLst>
              <p:tags r:id="rId6"/>
            </p:custDataLst>
          </p:nvPr>
        </p:nvPicPr>
        <p:blipFill>
          <a:blip r:embed="rId7" r:link="rId8"/>
          <a:stretch>
            <a:fillRect/>
          </a:stretch>
        </p:blipFill>
        <p:spPr>
          <a:xfrm>
            <a:off x="609600" y="1218565"/>
            <a:ext cx="3377565" cy="5029200"/>
          </a:xfrm>
          <a:prstGeom prst="rect">
            <a:avLst/>
          </a:prstGeom>
        </p:spPr>
      </p:pic>
      <p:sp>
        <p:nvSpPr>
          <p:cNvPr id="12" name="任意多边形 11"/>
          <p:cNvSpPr/>
          <p:nvPr userDrawn="1">
            <p:custDataLst>
              <p:tags r:id="rId9"/>
            </p:custDataLst>
          </p:nvPr>
        </p:nvSpPr>
        <p:spPr>
          <a:xfrm>
            <a:off x="3987799" y="1219197"/>
            <a:ext cx="7595235" cy="5029200"/>
          </a:xfrm>
          <a:custGeom>
            <a:avLst/>
            <a:gdLst>
              <a:gd name="connisteX0" fmla="*/ 0 w 7594604"/>
              <a:gd name="connsiteY0" fmla="*/ 0 h 5029200"/>
              <a:gd name="connisteX1" fmla="*/ 7391396 w 7594604"/>
              <a:gd name="connsiteY1" fmla="*/ 0 h 5029200"/>
              <a:gd name="connisteX2" fmla="*/ 7594604 w 7594604"/>
              <a:gd name="connsiteY2" fmla="*/ 203197 h 5029200"/>
              <a:gd name="connisteX3" fmla="*/ 7594604 w 7594604"/>
              <a:gd name="connsiteY3" fmla="*/ 4826002 h 5029200"/>
              <a:gd name="connisteX4" fmla="*/ 7391396 w 7594604"/>
              <a:gd name="connsiteY4" fmla="*/ 5029200 h 5029200"/>
              <a:gd name="connisteX5" fmla="*/ 0 w 7594604"/>
              <a:gd name="connsiteY5" fmla="*/ 5029200 h 5029200"/>
              <a:gd name="connisteX6" fmla="*/ 0 w 7594604"/>
              <a:gd name="connsiteY6" fmla="*/ 0 h 502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7594604" h="5029200">
                <a:moveTo>
                  <a:pt x="0" y="0"/>
                </a:moveTo>
                <a:lnTo>
                  <a:pt x="7391397" y="0"/>
                </a:lnTo>
                <a:cubicBezTo>
                  <a:pt x="7503630" y="0"/>
                  <a:pt x="7594604" y="90974"/>
                  <a:pt x="7594604" y="203198"/>
                </a:cubicBezTo>
                <a:lnTo>
                  <a:pt x="7594604" y="4826002"/>
                </a:lnTo>
                <a:cubicBezTo>
                  <a:pt x="7594604" y="4938226"/>
                  <a:pt x="7503630" y="5029200"/>
                  <a:pt x="7391397" y="5029200"/>
                </a:cubicBezTo>
                <a:lnTo>
                  <a:pt x="0" y="5029200"/>
                </a:lnTo>
                <a:lnTo>
                  <a:pt x="0" y="0"/>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椭圆 12"/>
          <p:cNvSpPr/>
          <p:nvPr userDrawn="1">
            <p:custDataLst>
              <p:tags r:id="rId10"/>
            </p:custDataLst>
          </p:nvPr>
        </p:nvSpPr>
        <p:spPr>
          <a:xfrm>
            <a:off x="2997202" y="2743200"/>
            <a:ext cx="1866900" cy="1866900"/>
          </a:xfrm>
          <a:prstGeom prst="ellipse">
            <a:avLst/>
          </a:prstGeom>
          <a:solidFill>
            <a:schemeClr val="accent1"/>
          </a:solidFill>
          <a:ln w="47625">
            <a:solidFill>
              <a:schemeClr val="bg1"/>
            </a:solidFill>
            <a:prstDash val="solid"/>
            <a:headEnd type="none"/>
            <a:tailEnd type="none"/>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14" name="文本占位符 13"/>
          <p:cNvSpPr>
            <a:spLocks noGrp="1"/>
          </p:cNvSpPr>
          <p:nvPr>
            <p:ph type="body" idx="13" hasCustomPrompt="1"/>
            <p:custDataLst>
              <p:tags r:id="rId14"/>
            </p:custDataLst>
          </p:nvPr>
        </p:nvSpPr>
        <p:spPr>
          <a:xfrm>
            <a:off x="3397252" y="3014420"/>
            <a:ext cx="1206496" cy="1350688"/>
          </a:xfrm>
          <a:noFill/>
        </p:spPr>
        <p:txBody>
          <a:bodyPr lIns="0" tIns="0" rIns="0" bIns="0" anchor="ctr">
            <a:noAutofit/>
          </a:bodyPr>
          <a:lstStyle>
            <a:lvl1pPr algn="ctr">
              <a:lnSpc>
                <a:spcPct val="109000"/>
              </a:lnSpc>
              <a:buNone/>
              <a:defRPr sz="6400" b="1">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01</a:t>
            </a:r>
            <a:endParaRPr lang="zh-CN" altLang="en-US" smtClean="0"/>
          </a:p>
        </p:txBody>
      </p:sp>
      <p:sp>
        <p:nvSpPr>
          <p:cNvPr id="15" name="标题 14"/>
          <p:cNvSpPr>
            <a:spLocks noGrp="1"/>
          </p:cNvSpPr>
          <p:nvPr>
            <p:ph type="ctrTitle" idx="14" hasCustomPrompt="1"/>
            <p:custDataLst>
              <p:tags r:id="rId15"/>
            </p:custDataLst>
          </p:nvPr>
        </p:nvSpPr>
        <p:spPr>
          <a:xfrm>
            <a:off x="5537204" y="3124203"/>
            <a:ext cx="4851404" cy="1219197"/>
          </a:xfrm>
          <a:noFill/>
        </p:spPr>
        <p:txBody>
          <a:bodyPr lIns="0" tIns="0" rIns="0" bIns="0" anchor="ctr">
            <a:noAutofit/>
          </a:bodyPr>
          <a:lstStyle>
            <a:lvl1pPr algn="l">
              <a:lnSpc>
                <a:spcPct val="104000"/>
              </a:lnSpc>
              <a:buNone/>
              <a:defRPr sz="4800" b="0">
                <a:solidFill>
                  <a:schemeClr val="tx1"/>
                </a:solidFill>
                <a:latin typeface="Microsoft YaHei UI" panose="020B0503020204020204" charset="-122"/>
                <a:ea typeface="Microsoft YaHei UI" panose="020B0503020204020204" charset="-122"/>
              </a:defRPr>
            </a:lvl1pPr>
          </a:lstStyle>
          <a:p>
            <a:r>
              <a:rPr lang="zh-CN" altLang="en-US" smtClean="0"/>
              <a:t>章节页的标题</a:t>
            </a:r>
            <a:endParaRPr lang="zh-CN" altLang="en-US" smtClean="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结束页-1">
    <p:bg>
      <p:bgPr>
        <a:solidFill>
          <a:schemeClr val="bg1"/>
        </a:solidFill>
        <a:effectLst/>
      </p:bgPr>
    </p:bg>
    <p:spTree>
      <p:nvGrpSpPr>
        <p:cNvPr id="1" name=""/>
        <p:cNvGrpSpPr/>
        <p:nvPr/>
      </p:nvGrpSpPr>
      <p:grpSpPr>
        <a:xfrm>
          <a:off x="0" y="0"/>
          <a:ext cx="0" cy="0"/>
          <a:chOff x="0" y="0"/>
          <a:chExt cx="0" cy="0"/>
        </a:xfrm>
      </p:grpSpPr>
      <p:pic>
        <p:nvPicPr>
          <p:cNvPr id="6" name="图片 5" descr="C:/Users/86181/AppData/Local/Temp/figmazip/slide_d7cbe41c20128d09\datas\氛围图-6002&amp;64892.png"/>
          <p:cNvPicPr>
            <a:picLocks noChangeAspect="1"/>
          </p:cNvPicPr>
          <p:nvPr userDrawn="1">
            <p:custDataLst>
              <p:tags r:id="rId2"/>
            </p:custDataLst>
          </p:nvPr>
        </p:nvPicPr>
        <p:blipFill>
          <a:blip r:embed="rId3" r:link="rId4"/>
          <a:stretch>
            <a:fillRect/>
          </a:stretch>
        </p:blipFill>
        <p:spPr>
          <a:xfrm>
            <a:off x="0" y="0"/>
            <a:ext cx="12191365" cy="6858000"/>
          </a:xfrm>
          <a:prstGeom prst="rect">
            <a:avLst/>
          </a:prstGeom>
        </p:spPr>
      </p:pic>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10" name="矩形 9"/>
          <p:cNvSpPr/>
          <p:nvPr userDrawn="1">
            <p:custDataLst>
              <p:tags r:id="rId7"/>
            </p:custDataLst>
          </p:nvPr>
        </p:nvSpPr>
        <p:spPr>
          <a:xfrm>
            <a:off x="11684002" y="0"/>
            <a:ext cx="508000" cy="5080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任意多边形 10"/>
          <p:cNvSpPr/>
          <p:nvPr userDrawn="1">
            <p:custDataLst>
              <p:tags r:id="rId8"/>
            </p:custDataLst>
          </p:nvPr>
        </p:nvSpPr>
        <p:spPr>
          <a:xfrm>
            <a:off x="0" y="0"/>
            <a:ext cx="6096000" cy="6858000"/>
          </a:xfrm>
          <a:custGeom>
            <a:avLst/>
            <a:gdLst>
              <a:gd name="connisteX0" fmla="*/ 0 w 6096003"/>
              <a:gd name="connsiteY0" fmla="*/ 0 h 6858000"/>
              <a:gd name="connisteX1" fmla="*/ 6096003 w 6096003"/>
              <a:gd name="connsiteY1" fmla="*/ 0 h 6858000"/>
              <a:gd name="connisteX2" fmla="*/ 4310060 w 6096003"/>
              <a:gd name="connsiteY2" fmla="*/ 6858000 h 6858000"/>
              <a:gd name="connisteX3" fmla="*/ 0 w 6096003"/>
              <a:gd name="connsiteY3" fmla="*/ 6858000 h 6858000"/>
              <a:gd name="connisteX4" fmla="*/ 0 w 6096003"/>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6096003" h="6858000">
                <a:moveTo>
                  <a:pt x="0" y="0"/>
                </a:moveTo>
                <a:lnTo>
                  <a:pt x="6096003" y="0"/>
                </a:lnTo>
                <a:lnTo>
                  <a:pt x="4310061" y="6858000"/>
                </a:lnTo>
                <a:lnTo>
                  <a:pt x="0" y="6858000"/>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任意多边形 11"/>
          <p:cNvSpPr/>
          <p:nvPr userDrawn="1">
            <p:custDataLst>
              <p:tags r:id="rId9"/>
            </p:custDataLst>
          </p:nvPr>
        </p:nvSpPr>
        <p:spPr>
          <a:xfrm>
            <a:off x="0" y="4114772"/>
            <a:ext cx="3077210" cy="2743200"/>
          </a:xfrm>
          <a:custGeom>
            <a:avLst/>
            <a:gdLst>
              <a:gd name="connisteX0" fmla="*/ 2930487 w 3077358"/>
              <a:gd name="connsiteY0" fmla="*/ 1776020 h 2743209"/>
              <a:gd name="connisteX1" fmla="*/ 3036722 w 3077358"/>
              <a:gd name="connsiteY1" fmla="*/ 2188652 h 2743209"/>
              <a:gd name="connisteX2" fmla="*/ 2717770 w 3077358"/>
              <a:gd name="connsiteY2" fmla="*/ 2743209 h 2743209"/>
              <a:gd name="connisteX3" fmla="*/ 0 w 3077358"/>
              <a:gd name="connsiteY3" fmla="*/ 2743209 h 2743209"/>
              <a:gd name="connisteX4" fmla="*/ 0 w 3077358"/>
              <a:gd name="connsiteY4" fmla="*/ 0 h 2743209"/>
              <a:gd name="connisteX5" fmla="*/ 2930487 w 3077358"/>
              <a:gd name="connsiteY5" fmla="*/ 1776020 h 27432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3077358" h="2743209">
                <a:moveTo>
                  <a:pt x="2930487" y="1776021"/>
                </a:moveTo>
                <a:cubicBezTo>
                  <a:pt x="3072119" y="1861856"/>
                  <a:pt x="3119302" y="2045092"/>
                  <a:pt x="3036722" y="2188653"/>
                </a:cubicBezTo>
                <a:lnTo>
                  <a:pt x="2717771" y="2743209"/>
                </a:lnTo>
                <a:lnTo>
                  <a:pt x="0" y="2743209"/>
                </a:lnTo>
                <a:lnTo>
                  <a:pt x="0" y="0"/>
                </a:lnTo>
                <a:lnTo>
                  <a:pt x="2930487" y="177602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任意多边形 12"/>
          <p:cNvSpPr/>
          <p:nvPr userDrawn="1">
            <p:custDataLst>
              <p:tags r:id="rId10"/>
            </p:custDataLst>
          </p:nvPr>
        </p:nvSpPr>
        <p:spPr>
          <a:xfrm>
            <a:off x="0" y="4904412"/>
            <a:ext cx="2380615" cy="1953895"/>
          </a:xfrm>
          <a:custGeom>
            <a:avLst/>
            <a:gdLst>
              <a:gd name="connisteX0" fmla="*/ 0 w 2381125"/>
              <a:gd name="connsiteY0" fmla="*/ 99422 h 1953597"/>
              <a:gd name="connisteX1" fmla="*/ 0 w 2381125"/>
              <a:gd name="connsiteY1" fmla="*/ 1953588 h 1953597"/>
              <a:gd name="connisteX2" fmla="*/ 2133596 w 2381125"/>
              <a:gd name="connsiteY2" fmla="*/ 1953588 h 1953597"/>
              <a:gd name="connisteX3" fmla="*/ 2341001 w 2381125"/>
              <a:gd name="connsiteY3" fmla="*/ 1590150 h 1953597"/>
              <a:gd name="connisteX4" fmla="*/ 2228676 w 2381125"/>
              <a:gd name="connsiteY4" fmla="*/ 1175113 h 1953597"/>
              <a:gd name="connisteX5" fmla="*/ 231142 w 2381125"/>
              <a:gd name="connsiteY5" fmla="*/ 21845 h 1953597"/>
              <a:gd name="connisteX6" fmla="*/ 0 w 2381125"/>
              <a:gd name="connsiteY6" fmla="*/ 99422 h 1953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381125" h="1953597">
                <a:moveTo>
                  <a:pt x="0" y="99423"/>
                </a:moveTo>
                <a:lnTo>
                  <a:pt x="0" y="1953588"/>
                </a:lnTo>
                <a:lnTo>
                  <a:pt x="2133597" y="1953588"/>
                </a:lnTo>
                <a:lnTo>
                  <a:pt x="2341001" y="1590151"/>
                </a:lnTo>
                <a:cubicBezTo>
                  <a:pt x="2424138" y="1444469"/>
                  <a:pt x="2373938" y="1258982"/>
                  <a:pt x="2228676" y="1175114"/>
                </a:cubicBezTo>
                <a:lnTo>
                  <a:pt x="231142" y="21845"/>
                </a:lnTo>
                <a:cubicBezTo>
                  <a:pt x="146441" y="-27066"/>
                  <a:pt x="38048" y="9318"/>
                  <a:pt x="0" y="99423"/>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任意多边形 13"/>
          <p:cNvSpPr/>
          <p:nvPr userDrawn="1">
            <p:custDataLst>
              <p:tags r:id="rId11"/>
            </p:custDataLst>
          </p:nvPr>
        </p:nvSpPr>
        <p:spPr>
          <a:xfrm>
            <a:off x="0" y="5638803"/>
            <a:ext cx="1688465" cy="1219200"/>
          </a:xfrm>
          <a:custGeom>
            <a:avLst/>
            <a:gdLst>
              <a:gd name="connisteX0" fmla="*/ 1536932 w 1689097"/>
              <a:gd name="connsiteY0" fmla="*/ 625870 h 1219196"/>
              <a:gd name="connisteX1" fmla="*/ 1646706 w 1689097"/>
              <a:gd name="connsiteY1" fmla="*/ 1043842 h 1219196"/>
              <a:gd name="connisteX2" fmla="*/ 1542949 w 1689097"/>
              <a:gd name="connsiteY2" fmla="*/ 1219196 h 1219196"/>
              <a:gd name="connisteX3" fmla="*/ 0 w 1689097"/>
              <a:gd name="connsiteY3" fmla="*/ 1219196 h 1219196"/>
              <a:gd name="connisteX4" fmla="*/ 0 w 1689097"/>
              <a:gd name="connsiteY4" fmla="*/ 326230 h 1219196"/>
              <a:gd name="connisteX5" fmla="*/ 111291 w 1689097"/>
              <a:gd name="connsiteY5" fmla="*/ 145023 h 1219196"/>
              <a:gd name="connisteX6" fmla="*/ 522707 w 1689097"/>
              <a:gd name="connsiteY6" fmla="*/ 40773 h 1219196"/>
              <a:gd name="connisteX7" fmla="*/ 1536932 w 1689097"/>
              <a:gd name="connsiteY7" fmla="*/ 625870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1689098" h="1219197">
                <a:moveTo>
                  <a:pt x="1536933" y="625870"/>
                </a:moveTo>
                <a:cubicBezTo>
                  <a:pt x="1683511" y="710425"/>
                  <a:pt x="1732843" y="898261"/>
                  <a:pt x="1646706" y="1043842"/>
                </a:cubicBezTo>
                <a:lnTo>
                  <a:pt x="1542949" y="1219197"/>
                </a:lnTo>
                <a:lnTo>
                  <a:pt x="0" y="1219197"/>
                </a:lnTo>
                <a:lnTo>
                  <a:pt x="0" y="326230"/>
                </a:lnTo>
                <a:lnTo>
                  <a:pt x="111292" y="145024"/>
                </a:lnTo>
                <a:cubicBezTo>
                  <a:pt x="197520" y="4645"/>
                  <a:pt x="379951" y="-41587"/>
                  <a:pt x="522708" y="40773"/>
                </a:cubicBezTo>
                <a:lnTo>
                  <a:pt x="1536933" y="62587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
        <p:nvSpPr>
          <p:cNvPr id="8" name="副标题 7"/>
          <p:cNvSpPr>
            <a:spLocks noGrp="1"/>
          </p:cNvSpPr>
          <p:nvPr>
            <p:ph type="subTitle" idx="13" hasCustomPrompt="1"/>
            <p:custDataLst>
              <p:tags r:id="rId13"/>
            </p:custDataLst>
          </p:nvPr>
        </p:nvSpPr>
        <p:spPr>
          <a:xfrm>
            <a:off x="6730999" y="2692396"/>
            <a:ext cx="4394204" cy="457200"/>
          </a:xfrm>
          <a:noFill/>
        </p:spPr>
        <p:txBody>
          <a:bodyPr lIns="0" tIns="0" rIns="0" bIns="0" anchor="t">
            <a:noAutofit/>
          </a:bodyPr>
          <a:lstStyle>
            <a:lvl1pPr marL="0" indent="0" algn="r">
              <a:lnSpc>
                <a:spcPct val="125000"/>
              </a:lnSpc>
              <a:buNone/>
              <a:defRPr sz="2400" b="0">
                <a:solidFill>
                  <a:schemeClr val="accent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THE END</a:t>
            </a:r>
            <a:endParaRPr lang="zh-CN" altLang="en-US" smtClean="0"/>
          </a:p>
        </p:txBody>
      </p:sp>
      <p:sp>
        <p:nvSpPr>
          <p:cNvPr id="9" name="标题 8"/>
          <p:cNvSpPr>
            <a:spLocks noGrp="1"/>
          </p:cNvSpPr>
          <p:nvPr>
            <p:ph type="ctrTitle" idx="14" hasCustomPrompt="1"/>
            <p:custDataLst>
              <p:tags r:id="rId14"/>
            </p:custDataLst>
          </p:nvPr>
        </p:nvSpPr>
        <p:spPr>
          <a:xfrm>
            <a:off x="6603998" y="3149596"/>
            <a:ext cx="4521196" cy="1015999"/>
          </a:xfrm>
          <a:noFill/>
        </p:spPr>
        <p:txBody>
          <a:bodyPr lIns="0" tIns="0" rIns="0" bIns="0" anchor="t">
            <a:noAutofit/>
          </a:bodyPr>
          <a:lstStyle>
            <a:lvl1pPr algn="r">
              <a:lnSpc>
                <a:spcPct val="104000"/>
              </a:lnSpc>
              <a:buNone/>
              <a:defRPr sz="6400" b="1">
                <a:solidFill>
                  <a:schemeClr val="accent1"/>
                </a:solidFill>
                <a:latin typeface="Microsoft YaHei UI" panose="020B0503020204020204" charset="-122"/>
                <a:ea typeface="Microsoft YaHei UI" panose="020B0503020204020204" charset="-122"/>
              </a:defRPr>
            </a:lvl1pPr>
          </a:lstStyle>
          <a:p>
            <a:r>
              <a:rPr lang="zh-CN" altLang="en-US" smtClean="0"/>
              <a:t>谢谢观看</a:t>
            </a:r>
            <a:endParaRPr lang="zh-CN" altLang="en-US" smtClean="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目录页-1">
    <p:bg>
      <p:bgPr>
        <a:solidFill>
          <a:schemeClr val="bg1"/>
        </a:solidFill>
        <a:effectLst/>
      </p:bgPr>
    </p:bg>
    <p:spTree>
      <p:nvGrpSpPr>
        <p:cNvPr id="1" name=""/>
        <p:cNvGrpSpPr/>
        <p:nvPr/>
      </p:nvGrpSpPr>
      <p:grpSpPr>
        <a:xfrm>
          <a:off x="0" y="0"/>
          <a:ext cx="0" cy="0"/>
          <a:chOff x="0" y="0"/>
          <a:chExt cx="0" cy="0"/>
        </a:xfrm>
      </p:grpSpPr>
      <p:pic>
        <p:nvPicPr>
          <p:cNvPr id="5" name="图片 4" descr="C:/Users/86181/AppData/Local/Temp/figmazip/slide_264876547ade3759\datas\氛围图-6002&amp;65041.png"/>
          <p:cNvPicPr>
            <a:picLocks noChangeAspect="1"/>
          </p:cNvPicPr>
          <p:nvPr userDrawn="1">
            <p:custDataLst>
              <p:tags r:id="rId2"/>
            </p:custDataLst>
          </p:nvPr>
        </p:nvPicPr>
        <p:blipFill>
          <a:blip r:embed="rId3" r:link="rId4"/>
          <a:stretch>
            <a:fillRect/>
          </a:stretch>
        </p:blipFill>
        <p:spPr>
          <a:xfrm>
            <a:off x="0" y="0"/>
            <a:ext cx="12191365" cy="6858000"/>
          </a:xfrm>
          <a:prstGeom prst="rect">
            <a:avLst/>
          </a:prstGeom>
        </p:spPr>
      </p:pic>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8" name="任意多边形 7"/>
          <p:cNvSpPr/>
          <p:nvPr userDrawn="1">
            <p:custDataLst>
              <p:tags r:id="rId5"/>
            </p:custDataLst>
          </p:nvPr>
        </p:nvSpPr>
        <p:spPr>
          <a:xfrm>
            <a:off x="3556001" y="1524003"/>
            <a:ext cx="8635365" cy="4520565"/>
          </a:xfrm>
          <a:custGeom>
            <a:avLst/>
            <a:gdLst>
              <a:gd name="connisteX0" fmla="*/ 0 w 8635995"/>
              <a:gd name="connsiteY0" fmla="*/ 203197 h 4521195"/>
              <a:gd name="connisteX1" fmla="*/ 203197 w 8635995"/>
              <a:gd name="connsiteY1" fmla="*/ 0 h 4521195"/>
              <a:gd name="connisteX2" fmla="*/ 8635995 w 8635995"/>
              <a:gd name="connsiteY2" fmla="*/ 0 h 4521195"/>
              <a:gd name="connisteX3" fmla="*/ 8635995 w 8635995"/>
              <a:gd name="connsiteY3" fmla="*/ 4521195 h 4521195"/>
              <a:gd name="connisteX4" fmla="*/ 203197 w 8635995"/>
              <a:gd name="connsiteY4" fmla="*/ 4521195 h 4521195"/>
              <a:gd name="connisteX5" fmla="*/ 0 w 8635995"/>
              <a:gd name="connsiteY5" fmla="*/ 4317997 h 4521195"/>
              <a:gd name="connisteX6" fmla="*/ 0 w 8635995"/>
              <a:gd name="connsiteY6" fmla="*/ 203197 h 452119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8635996" h="4521196">
                <a:moveTo>
                  <a:pt x="0" y="203198"/>
                </a:moveTo>
                <a:cubicBezTo>
                  <a:pt x="0" y="90974"/>
                  <a:pt x="90974" y="0"/>
                  <a:pt x="203198" y="0"/>
                </a:cubicBezTo>
                <a:lnTo>
                  <a:pt x="8635996" y="0"/>
                </a:lnTo>
                <a:lnTo>
                  <a:pt x="8635996" y="4521196"/>
                </a:lnTo>
                <a:lnTo>
                  <a:pt x="203198" y="4521196"/>
                </a:lnTo>
                <a:cubicBezTo>
                  <a:pt x="90974" y="4521196"/>
                  <a:pt x="0" y="4430231"/>
                  <a:pt x="0" y="4317998"/>
                </a:cubicBezTo>
                <a:lnTo>
                  <a:pt x="0" y="203198"/>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ctrTitle" idx="13" hasCustomPrompt="1"/>
            <p:custDataLst>
              <p:tags r:id="rId6"/>
            </p:custDataLst>
          </p:nvPr>
        </p:nvSpPr>
        <p:spPr>
          <a:xfrm>
            <a:off x="825502" y="2019297"/>
            <a:ext cx="2260598" cy="761997"/>
          </a:xfrm>
          <a:noFill/>
        </p:spPr>
        <p:txBody>
          <a:bodyPr lIns="0" tIns="0" rIns="0" bIns="0" anchor="t">
            <a:noAutofit/>
          </a:bodyPr>
          <a:lstStyle>
            <a:lvl1pPr algn="l">
              <a:lnSpc>
                <a:spcPct val="114000"/>
              </a:lnSpc>
              <a:buNone/>
              <a:defRPr sz="4400" b="1">
                <a:solidFill>
                  <a:schemeClr val="bg1"/>
                </a:solidFill>
                <a:latin typeface="Microsoft YaHei UI" panose="020B0503020204020204" charset="-122"/>
                <a:ea typeface="Microsoft YaHei UI" panose="020B0503020204020204" charset="-122"/>
              </a:defRPr>
            </a:lvl1pPr>
          </a:lstStyle>
          <a:p>
            <a:r>
              <a:rPr lang="zh-CN" altLang="en-US" smtClean="0"/>
              <a:t>目录</a:t>
            </a:r>
            <a:endParaRPr lang="zh-CN" altLang="en-US" smtClean="0"/>
          </a:p>
        </p:txBody>
      </p:sp>
      <p:sp>
        <p:nvSpPr>
          <p:cNvPr id="7" name="副标题 6"/>
          <p:cNvSpPr>
            <a:spLocks noGrp="1"/>
          </p:cNvSpPr>
          <p:nvPr>
            <p:ph type="subTitle" idx="14" hasCustomPrompt="1"/>
            <p:custDataLst>
              <p:tags r:id="rId7"/>
            </p:custDataLst>
          </p:nvPr>
        </p:nvSpPr>
        <p:spPr>
          <a:xfrm>
            <a:off x="825502" y="1549396"/>
            <a:ext cx="2197102" cy="457200"/>
          </a:xfrm>
          <a:noFill/>
        </p:spPr>
        <p:txBody>
          <a:bodyPr lIns="0" tIns="0" rIns="0" bIns="0" anchor="t">
            <a:noAutofit/>
          </a:bodyPr>
          <a:lstStyle>
            <a:lvl1pPr marL="0" indent="0" algn="l">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CONTENTS</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87.xml"/><Relationship Id="rId17" Type="http://schemas.openxmlformats.org/officeDocument/2006/relationships/tags" Target="../tags/tag86.xml"/><Relationship Id="rId16" Type="http://schemas.openxmlformats.org/officeDocument/2006/relationships/tags" Target="../tags/tag85.xml"/><Relationship Id="rId15" Type="http://schemas.openxmlformats.org/officeDocument/2006/relationships/tags" Target="../tags/tag84.xml"/><Relationship Id="rId14" Type="http://schemas.openxmlformats.org/officeDocument/2006/relationships/tags" Target="../tags/tag83.xml"/><Relationship Id="rId13" Type="http://schemas.openxmlformats.org/officeDocument/2006/relationships/tags" Target="../tags/tag8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9" Type="http://schemas.openxmlformats.org/officeDocument/2006/relationships/theme" Target="../theme/theme3.xml"/><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10.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image" Target="../media/image19.jpeg"/><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image" Target="../media/image6.png"/><Relationship Id="rId4" Type="http://schemas.openxmlformats.org/officeDocument/2006/relationships/image" Target="../media/image18.jpeg"/><Relationship Id="rId3" Type="http://schemas.openxmlformats.org/officeDocument/2006/relationships/tags" Target="../tags/tag262.xml"/><Relationship Id="rId2" Type="http://schemas.openxmlformats.org/officeDocument/2006/relationships/tags" Target="../tags/tag261.xml"/><Relationship Id="rId15" Type="http://schemas.openxmlformats.org/officeDocument/2006/relationships/slideLayout" Target="../slideLayouts/slideLayout17.xml"/><Relationship Id="rId14" Type="http://schemas.openxmlformats.org/officeDocument/2006/relationships/tags" Target="../tags/tag270.xml"/><Relationship Id="rId13" Type="http://schemas.openxmlformats.org/officeDocument/2006/relationships/tags" Target="../tags/tag269.xml"/><Relationship Id="rId12" Type="http://schemas.openxmlformats.org/officeDocument/2006/relationships/tags" Target="../tags/tag268.xml"/><Relationship Id="rId11" Type="http://schemas.openxmlformats.org/officeDocument/2006/relationships/tags" Target="../tags/tag267.xml"/><Relationship Id="rId10" Type="http://schemas.openxmlformats.org/officeDocument/2006/relationships/tags" Target="../tags/tag266.xml"/><Relationship Id="rId1" Type="http://schemas.openxmlformats.org/officeDocument/2006/relationships/tags" Target="../tags/tag260.xml"/></Relationships>
</file>

<file path=ppt/slides/_rels/slide11.xml.rels><?xml version="1.0" encoding="UTF-8" standalone="yes"?>
<Relationships xmlns="http://schemas.openxmlformats.org/package/2006/relationships"><Relationship Id="rId9" Type="http://schemas.openxmlformats.org/officeDocument/2006/relationships/image" Target="../media/image22.jpeg"/><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image" Target="../media/image21.png"/><Relationship Id="rId5" Type="http://schemas.openxmlformats.org/officeDocument/2006/relationships/tags" Target="../tags/tag273.xml"/><Relationship Id="rId4" Type="http://schemas.openxmlformats.org/officeDocument/2006/relationships/image" Target="../media/image6.png"/><Relationship Id="rId3" Type="http://schemas.openxmlformats.org/officeDocument/2006/relationships/image" Target="../media/image20.jpeg"/><Relationship Id="rId2" Type="http://schemas.openxmlformats.org/officeDocument/2006/relationships/tags" Target="../tags/tag272.xml"/><Relationship Id="rId17" Type="http://schemas.openxmlformats.org/officeDocument/2006/relationships/slideLayout" Target="../slideLayouts/slideLayout17.xml"/><Relationship Id="rId16" Type="http://schemas.openxmlformats.org/officeDocument/2006/relationships/tags" Target="../tags/tag281.xml"/><Relationship Id="rId15" Type="http://schemas.openxmlformats.org/officeDocument/2006/relationships/image" Target="../media/image23.png"/><Relationship Id="rId14" Type="http://schemas.openxmlformats.org/officeDocument/2006/relationships/tags" Target="../tags/tag280.xml"/><Relationship Id="rId13" Type="http://schemas.openxmlformats.org/officeDocument/2006/relationships/tags" Target="../tags/tag279.xml"/><Relationship Id="rId12" Type="http://schemas.openxmlformats.org/officeDocument/2006/relationships/tags" Target="../tags/tag278.xml"/><Relationship Id="rId11" Type="http://schemas.openxmlformats.org/officeDocument/2006/relationships/tags" Target="../tags/tag277.xml"/><Relationship Id="rId10" Type="http://schemas.openxmlformats.org/officeDocument/2006/relationships/tags" Target="../tags/tag276.xml"/><Relationship Id="rId1" Type="http://schemas.openxmlformats.org/officeDocument/2006/relationships/tags" Target="../tags/tag27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s>
</file>

<file path=ppt/slides/_rels/slide13.xml.rels><?xml version="1.0" encoding="UTF-8" standalone="yes"?>
<Relationships xmlns="http://schemas.openxmlformats.org/package/2006/relationships"><Relationship Id="rId9" Type="http://schemas.openxmlformats.org/officeDocument/2006/relationships/tags" Target="../tags/tag289.xml"/><Relationship Id="rId8" Type="http://schemas.openxmlformats.org/officeDocument/2006/relationships/image" Target="../media/image6.png"/><Relationship Id="rId7" Type="http://schemas.openxmlformats.org/officeDocument/2006/relationships/image" Target="../media/image25.png"/><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image" Target="NULL" TargetMode="External"/><Relationship Id="rId2" Type="http://schemas.openxmlformats.org/officeDocument/2006/relationships/image" Target="../media/image24.png"/><Relationship Id="rId16" Type="http://schemas.openxmlformats.org/officeDocument/2006/relationships/slideLayout" Target="../slideLayouts/slideLayout17.xml"/><Relationship Id="rId15" Type="http://schemas.openxmlformats.org/officeDocument/2006/relationships/tags" Target="../tags/tag295.xml"/><Relationship Id="rId14" Type="http://schemas.openxmlformats.org/officeDocument/2006/relationships/tags" Target="../tags/tag294.xml"/><Relationship Id="rId13" Type="http://schemas.openxmlformats.org/officeDocument/2006/relationships/tags" Target="../tags/tag293.xml"/><Relationship Id="rId12" Type="http://schemas.openxmlformats.org/officeDocument/2006/relationships/tags" Target="../tags/tag292.xml"/><Relationship Id="rId11" Type="http://schemas.openxmlformats.org/officeDocument/2006/relationships/tags" Target="../tags/tag291.xml"/><Relationship Id="rId10" Type="http://schemas.openxmlformats.org/officeDocument/2006/relationships/tags" Target="../tags/tag290.xml"/><Relationship Id="rId1" Type="http://schemas.openxmlformats.org/officeDocument/2006/relationships/tags" Target="../tags/tag285.xml"/></Relationships>
</file>

<file path=ppt/slides/_rels/slide14.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 Type="http://schemas.openxmlformats.org/officeDocument/2006/relationships/tags" Target="../tags/tag300.xml"/><Relationship Id="rId6" Type="http://schemas.openxmlformats.org/officeDocument/2006/relationships/tags" Target="../tags/tag299.xml"/><Relationship Id="rId5" Type="http://schemas.openxmlformats.org/officeDocument/2006/relationships/tags" Target="../tags/tag298.xml"/><Relationship Id="rId4" Type="http://schemas.openxmlformats.org/officeDocument/2006/relationships/tags" Target="../tags/tag297.xml"/><Relationship Id="rId3" Type="http://schemas.openxmlformats.org/officeDocument/2006/relationships/image" Target="NULL" TargetMode="External"/><Relationship Id="rId2" Type="http://schemas.openxmlformats.org/officeDocument/2006/relationships/image" Target="../media/image24.png"/><Relationship Id="rId18" Type="http://schemas.openxmlformats.org/officeDocument/2006/relationships/slideLayout" Target="../slideLayouts/slideLayout17.xml"/><Relationship Id="rId17" Type="http://schemas.openxmlformats.org/officeDocument/2006/relationships/tags" Target="../tags/tag307.xml"/><Relationship Id="rId16" Type="http://schemas.openxmlformats.org/officeDocument/2006/relationships/tags" Target="../tags/tag306.xml"/><Relationship Id="rId15" Type="http://schemas.openxmlformats.org/officeDocument/2006/relationships/tags" Target="../tags/tag305.xml"/><Relationship Id="rId14" Type="http://schemas.openxmlformats.org/officeDocument/2006/relationships/tags" Target="../tags/tag304.xml"/><Relationship Id="rId13" Type="http://schemas.openxmlformats.org/officeDocument/2006/relationships/image" Target="../media/image27.jpeg"/><Relationship Id="rId12" Type="http://schemas.openxmlformats.org/officeDocument/2006/relationships/tags" Target="../tags/tag303.xml"/><Relationship Id="rId11" Type="http://schemas.openxmlformats.org/officeDocument/2006/relationships/image" Target="../media/image6.png"/><Relationship Id="rId10" Type="http://schemas.openxmlformats.org/officeDocument/2006/relationships/image" Target="../media/image26.jpeg"/><Relationship Id="rId1" Type="http://schemas.openxmlformats.org/officeDocument/2006/relationships/tags" Target="../tags/tag296.xml"/></Relationships>
</file>

<file path=ppt/slides/_rels/slide15.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3" Type="http://schemas.openxmlformats.org/officeDocument/2006/relationships/slideLayout" Target="../slideLayouts/slideLayout17.xml"/><Relationship Id="rId12" Type="http://schemas.openxmlformats.org/officeDocument/2006/relationships/tags" Target="../tags/tag317.xml"/><Relationship Id="rId11" Type="http://schemas.openxmlformats.org/officeDocument/2006/relationships/image" Target="../media/image6.png"/><Relationship Id="rId10" Type="http://schemas.openxmlformats.org/officeDocument/2006/relationships/image" Target="../media/image28.jpeg"/><Relationship Id="rId1" Type="http://schemas.openxmlformats.org/officeDocument/2006/relationships/tags" Target="../tags/tag30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s>
</file>

<file path=ppt/slides/_rels/slide17.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image" Target="../media/image6.png"/><Relationship Id="rId5" Type="http://schemas.openxmlformats.org/officeDocument/2006/relationships/image" Target="../media/image29.jpeg"/><Relationship Id="rId4" Type="http://schemas.openxmlformats.org/officeDocument/2006/relationships/tags" Target="../tags/tag322.xml"/><Relationship Id="rId3" Type="http://schemas.openxmlformats.org/officeDocument/2006/relationships/image" Target="NULL" TargetMode="External"/><Relationship Id="rId2" Type="http://schemas.openxmlformats.org/officeDocument/2006/relationships/image" Target="../media/image24.png"/><Relationship Id="rId13" Type="http://schemas.openxmlformats.org/officeDocument/2006/relationships/slideLayout" Target="../slideLayouts/slideLayout17.xml"/><Relationship Id="rId12" Type="http://schemas.openxmlformats.org/officeDocument/2006/relationships/tags" Target="../tags/tag328.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tags" Target="../tags/tag321.xml"/></Relationships>
</file>

<file path=ppt/slides/_rels/slide18.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tags" Target="../tags/tag334.xml"/><Relationship Id="rId7" Type="http://schemas.openxmlformats.org/officeDocument/2006/relationships/image" Target="../media/image6.png"/><Relationship Id="rId6" Type="http://schemas.openxmlformats.org/officeDocument/2006/relationships/image" Target="../media/image30.jpeg"/><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tags" Target="../tags/tag330.xml"/><Relationship Id="rId14" Type="http://schemas.openxmlformats.org/officeDocument/2006/relationships/slideLayout" Target="../slideLayouts/slideLayout17.xml"/><Relationship Id="rId13" Type="http://schemas.openxmlformats.org/officeDocument/2006/relationships/tags" Target="../tags/tag339.xml"/><Relationship Id="rId12" Type="http://schemas.openxmlformats.org/officeDocument/2006/relationships/tags" Target="../tags/tag338.xml"/><Relationship Id="rId11" Type="http://schemas.openxmlformats.org/officeDocument/2006/relationships/tags" Target="../tags/tag337.xml"/><Relationship Id="rId10" Type="http://schemas.openxmlformats.org/officeDocument/2006/relationships/tags" Target="../tags/tag336.xml"/><Relationship Id="rId1" Type="http://schemas.openxmlformats.org/officeDocument/2006/relationships/tags" Target="../tags/tag329.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s>
</file>

<file path=ppt/slides/_rels/slide2.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6" Type="http://schemas.openxmlformats.org/officeDocument/2006/relationships/slideLayout" Target="../slideLayouts/slideLayout23.xml"/><Relationship Id="rId15" Type="http://schemas.openxmlformats.org/officeDocument/2006/relationships/tags" Target="../tags/tag193.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tags" Target="../tags/tag188.xml"/><Relationship Id="rId1" Type="http://schemas.openxmlformats.org/officeDocument/2006/relationships/tags" Target="../tags/tag179.xml"/></Relationships>
</file>

<file path=ppt/slides/_rels/slide20.xml.rels><?xml version="1.0" encoding="UTF-8" standalone="yes"?>
<Relationships xmlns="http://schemas.openxmlformats.org/package/2006/relationships"><Relationship Id="rId9" Type="http://schemas.openxmlformats.org/officeDocument/2006/relationships/image" Target="../media/image31.jpeg"/><Relationship Id="rId8" Type="http://schemas.openxmlformats.org/officeDocument/2006/relationships/tags" Target="../tags/tag350.xml"/><Relationship Id="rId7" Type="http://schemas.openxmlformats.org/officeDocument/2006/relationships/tags" Target="../tags/tag349.xml"/><Relationship Id="rId6" Type="http://schemas.openxmlformats.org/officeDocument/2006/relationships/tags" Target="../tags/tag348.xml"/><Relationship Id="rId5" Type="http://schemas.openxmlformats.org/officeDocument/2006/relationships/tags" Target="../tags/tag347.xml"/><Relationship Id="rId4" Type="http://schemas.openxmlformats.org/officeDocument/2006/relationships/tags" Target="../tags/tag346.xml"/><Relationship Id="rId3" Type="http://schemas.openxmlformats.org/officeDocument/2006/relationships/tags" Target="../tags/tag345.xml"/><Relationship Id="rId2" Type="http://schemas.openxmlformats.org/officeDocument/2006/relationships/tags" Target="../tags/tag344.xml"/><Relationship Id="rId19" Type="http://schemas.openxmlformats.org/officeDocument/2006/relationships/slideLayout" Target="../slideLayouts/slideLayout17.xml"/><Relationship Id="rId18" Type="http://schemas.openxmlformats.org/officeDocument/2006/relationships/tags" Target="../tags/tag357.xml"/><Relationship Id="rId17" Type="http://schemas.openxmlformats.org/officeDocument/2006/relationships/tags" Target="../tags/tag356.xml"/><Relationship Id="rId16" Type="http://schemas.openxmlformats.org/officeDocument/2006/relationships/tags" Target="../tags/tag355.xml"/><Relationship Id="rId15" Type="http://schemas.openxmlformats.org/officeDocument/2006/relationships/tags" Target="../tags/tag354.xml"/><Relationship Id="rId14" Type="http://schemas.openxmlformats.org/officeDocument/2006/relationships/tags" Target="../tags/tag353.xml"/><Relationship Id="rId13" Type="http://schemas.openxmlformats.org/officeDocument/2006/relationships/image" Target="../media/image32.jpeg"/><Relationship Id="rId12" Type="http://schemas.openxmlformats.org/officeDocument/2006/relationships/tags" Target="../tags/tag352.xml"/><Relationship Id="rId11" Type="http://schemas.openxmlformats.org/officeDocument/2006/relationships/tags" Target="../tags/tag351.xml"/><Relationship Id="rId10" Type="http://schemas.openxmlformats.org/officeDocument/2006/relationships/image" Target="../media/image6.png"/><Relationship Id="rId1" Type="http://schemas.openxmlformats.org/officeDocument/2006/relationships/tags" Target="../tags/tag343.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tags" Target="../tags/tag358.xml"/></Relationships>
</file>

<file path=ppt/slides/_rels/slide22.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image" Target="../media/image6.png"/><Relationship Id="rId7" Type="http://schemas.openxmlformats.org/officeDocument/2006/relationships/image" Target="../media/image33.jpeg"/><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image" Target="NULL" TargetMode="External"/><Relationship Id="rId2" Type="http://schemas.openxmlformats.org/officeDocument/2006/relationships/image" Target="../media/image24.png"/><Relationship Id="rId15" Type="http://schemas.openxmlformats.org/officeDocument/2006/relationships/slideLayout" Target="../slideLayouts/slideLayout17.xml"/><Relationship Id="rId14" Type="http://schemas.openxmlformats.org/officeDocument/2006/relationships/tags" Target="../tags/tag370.xml"/><Relationship Id="rId13" Type="http://schemas.openxmlformats.org/officeDocument/2006/relationships/tags" Target="../tags/tag369.xml"/><Relationship Id="rId12" Type="http://schemas.openxmlformats.org/officeDocument/2006/relationships/tags" Target="../tags/tag368.xml"/><Relationship Id="rId11" Type="http://schemas.openxmlformats.org/officeDocument/2006/relationships/tags" Target="../tags/tag367.xml"/><Relationship Id="rId10" Type="http://schemas.openxmlformats.org/officeDocument/2006/relationships/tags" Target="../tags/tag366.xml"/><Relationship Id="rId1" Type="http://schemas.openxmlformats.org/officeDocument/2006/relationships/tags" Target="../tags/tag361.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s>
</file>

<file path=ppt/slides/_rels/slide24.xml.rels><?xml version="1.0" encoding="UTF-8" standalone="yes"?>
<Relationships xmlns="http://schemas.openxmlformats.org/package/2006/relationships"><Relationship Id="rId9" Type="http://schemas.openxmlformats.org/officeDocument/2006/relationships/tags" Target="../tags/tag381.xml"/><Relationship Id="rId8" Type="http://schemas.openxmlformats.org/officeDocument/2006/relationships/image" Target="../media/image34.png"/><Relationship Id="rId7" Type="http://schemas.openxmlformats.org/officeDocument/2006/relationships/tags" Target="../tags/tag380.xml"/><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1" Type="http://schemas.openxmlformats.org/officeDocument/2006/relationships/notesSlide" Target="../notesSlides/notesSlide2.xml"/><Relationship Id="rId10" Type="http://schemas.openxmlformats.org/officeDocument/2006/relationships/slideLayout" Target="../slideLayouts/slideLayout17.xml"/><Relationship Id="rId1" Type="http://schemas.openxmlformats.org/officeDocument/2006/relationships/tags" Target="../tags/tag374.xml"/></Relationships>
</file>

<file path=ppt/slides/_rels/slide25.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image" Target="../media/image35.png"/><Relationship Id="rId7" Type="http://schemas.openxmlformats.org/officeDocument/2006/relationships/tags" Target="../tags/tag388.xml"/><Relationship Id="rId6" Type="http://schemas.openxmlformats.org/officeDocument/2006/relationships/tags" Target="../tags/tag387.xml"/><Relationship Id="rId5" Type="http://schemas.openxmlformats.org/officeDocument/2006/relationships/tags" Target="../tags/tag386.xml"/><Relationship Id="rId4" Type="http://schemas.openxmlformats.org/officeDocument/2006/relationships/tags" Target="../tags/tag385.xml"/><Relationship Id="rId3" Type="http://schemas.openxmlformats.org/officeDocument/2006/relationships/tags" Target="../tags/tag384.xml"/><Relationship Id="rId2" Type="http://schemas.openxmlformats.org/officeDocument/2006/relationships/tags" Target="../tags/tag383.xml"/><Relationship Id="rId11" Type="http://schemas.openxmlformats.org/officeDocument/2006/relationships/notesSlide" Target="../notesSlides/notesSlide3.xml"/><Relationship Id="rId10" Type="http://schemas.openxmlformats.org/officeDocument/2006/relationships/slideLayout" Target="../slideLayouts/slideLayout29.xml"/><Relationship Id="rId1" Type="http://schemas.openxmlformats.org/officeDocument/2006/relationships/tags" Target="../tags/tag382.xml"/></Relationships>
</file>

<file path=ppt/slides/_rels/slide26.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tags" Target="../tags/tag396.xml"/><Relationship Id="rId6" Type="http://schemas.openxmlformats.org/officeDocument/2006/relationships/tags" Target="../tags/tag395.xml"/><Relationship Id="rId5" Type="http://schemas.openxmlformats.org/officeDocument/2006/relationships/tags" Target="../tags/tag394.xml"/><Relationship Id="rId4" Type="http://schemas.openxmlformats.org/officeDocument/2006/relationships/tags" Target="../tags/tag393.xml"/><Relationship Id="rId3" Type="http://schemas.openxmlformats.org/officeDocument/2006/relationships/tags" Target="../tags/tag392.xml"/><Relationship Id="rId2" Type="http://schemas.openxmlformats.org/officeDocument/2006/relationships/tags" Target="../tags/tag391.xml"/><Relationship Id="rId11" Type="http://schemas.openxmlformats.org/officeDocument/2006/relationships/slideLayout" Target="../slideLayouts/slideLayout29.xml"/><Relationship Id="rId10" Type="http://schemas.openxmlformats.org/officeDocument/2006/relationships/tags" Target="../tags/tag397.xml"/><Relationship Id="rId1" Type="http://schemas.openxmlformats.org/officeDocument/2006/relationships/tags" Target="../tags/tag390.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403.xml"/><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tags" Target="../tags/tag398.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tags" Target="../tags/tag409.xml"/><Relationship Id="rId6" Type="http://schemas.openxmlformats.org/officeDocument/2006/relationships/image" Target="../media/image40.png"/><Relationship Id="rId5" Type="http://schemas.openxmlformats.org/officeDocument/2006/relationships/tags" Target="../tags/tag408.xml"/><Relationship Id="rId4" Type="http://schemas.openxmlformats.org/officeDocument/2006/relationships/tags" Target="../tags/tag407.xml"/><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tags" Target="../tags/tag404.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tags" Target="../tags/tag415.xml"/><Relationship Id="rId6" Type="http://schemas.openxmlformats.org/officeDocument/2006/relationships/image" Target="../media/image41.png"/><Relationship Id="rId5" Type="http://schemas.openxmlformats.org/officeDocument/2006/relationships/tags" Target="../tags/tag414.xml"/><Relationship Id="rId4" Type="http://schemas.openxmlformats.org/officeDocument/2006/relationships/tags" Target="../tags/tag413.xml"/><Relationship Id="rId3" Type="http://schemas.openxmlformats.org/officeDocument/2006/relationships/tags" Target="../tags/tag412.xml"/><Relationship Id="rId2" Type="http://schemas.openxmlformats.org/officeDocument/2006/relationships/tags" Target="../tags/tag411.xml"/><Relationship Id="rId1" Type="http://schemas.openxmlformats.org/officeDocument/2006/relationships/tags" Target="../tags/tag410.xml"/></Relationships>
</file>

<file path=ppt/slides/_rels/slide3.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tags" Target="../tags/tag201.xml"/><Relationship Id="rId7" Type="http://schemas.openxmlformats.org/officeDocument/2006/relationships/tags" Target="../tags/tag200.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3" Type="http://schemas.openxmlformats.org/officeDocument/2006/relationships/slideLayout" Target="../slideLayouts/slideLayout23.xml"/><Relationship Id="rId12" Type="http://schemas.openxmlformats.org/officeDocument/2006/relationships/tags" Target="../tags/tag205.xml"/><Relationship Id="rId11" Type="http://schemas.openxmlformats.org/officeDocument/2006/relationships/tags" Target="../tags/tag204.xml"/><Relationship Id="rId10" Type="http://schemas.openxmlformats.org/officeDocument/2006/relationships/tags" Target="../tags/tag203.xml"/><Relationship Id="rId1" Type="http://schemas.openxmlformats.org/officeDocument/2006/relationships/tags" Target="../tags/tag194.xml"/></Relationships>
</file>

<file path=ppt/slides/_rels/slide30.xml.rels><?xml version="1.0" encoding="UTF-8" standalone="yes"?>
<Relationships xmlns="http://schemas.openxmlformats.org/package/2006/relationships"><Relationship Id="rId9" Type="http://schemas.openxmlformats.org/officeDocument/2006/relationships/tags" Target="../tags/tag422.xml"/><Relationship Id="rId8" Type="http://schemas.openxmlformats.org/officeDocument/2006/relationships/tags" Target="../tags/tag421.xml"/><Relationship Id="rId7" Type="http://schemas.openxmlformats.org/officeDocument/2006/relationships/image" Target="../media/image6.png"/><Relationship Id="rId6" Type="http://schemas.openxmlformats.org/officeDocument/2006/relationships/image" Target="../media/image42.jpeg"/><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tags" Target="../tags/tag417.xml"/><Relationship Id="rId13" Type="http://schemas.openxmlformats.org/officeDocument/2006/relationships/slideLayout" Target="../slideLayouts/slideLayout17.xml"/><Relationship Id="rId12" Type="http://schemas.openxmlformats.org/officeDocument/2006/relationships/tags" Target="../tags/tag425.xml"/><Relationship Id="rId11" Type="http://schemas.openxmlformats.org/officeDocument/2006/relationships/tags" Target="../tags/tag424.xml"/><Relationship Id="rId10" Type="http://schemas.openxmlformats.org/officeDocument/2006/relationships/tags" Target="../tags/tag423.xml"/><Relationship Id="rId1" Type="http://schemas.openxmlformats.org/officeDocument/2006/relationships/tags" Target="../tags/tag416.xml"/></Relationships>
</file>

<file path=ppt/slides/_rels/slide31.xml.rels><?xml version="1.0" encoding="UTF-8" standalone="yes"?>
<Relationships xmlns="http://schemas.openxmlformats.org/package/2006/relationships"><Relationship Id="rId9" Type="http://schemas.openxmlformats.org/officeDocument/2006/relationships/tags" Target="../tags/tag434.xml"/><Relationship Id="rId8" Type="http://schemas.openxmlformats.org/officeDocument/2006/relationships/tags" Target="../tags/tag433.xml"/><Relationship Id="rId7" Type="http://schemas.openxmlformats.org/officeDocument/2006/relationships/tags" Target="../tags/tag432.xml"/><Relationship Id="rId6" Type="http://schemas.openxmlformats.org/officeDocument/2006/relationships/tags" Target="../tags/tag431.xml"/><Relationship Id="rId5" Type="http://schemas.openxmlformats.org/officeDocument/2006/relationships/tags" Target="../tags/tag430.xml"/><Relationship Id="rId4" Type="http://schemas.openxmlformats.org/officeDocument/2006/relationships/tags" Target="../tags/tag429.xml"/><Relationship Id="rId3" Type="http://schemas.openxmlformats.org/officeDocument/2006/relationships/tags" Target="../tags/tag428.xml"/><Relationship Id="rId2" Type="http://schemas.openxmlformats.org/officeDocument/2006/relationships/tags" Target="../tags/tag427.xml"/><Relationship Id="rId13" Type="http://schemas.openxmlformats.org/officeDocument/2006/relationships/slideLayout" Target="../slideLayouts/slideLayout17.xml"/><Relationship Id="rId12" Type="http://schemas.openxmlformats.org/officeDocument/2006/relationships/tags" Target="../tags/tag435.xml"/><Relationship Id="rId11" Type="http://schemas.openxmlformats.org/officeDocument/2006/relationships/image" Target="../media/image6.png"/><Relationship Id="rId10" Type="http://schemas.openxmlformats.org/officeDocument/2006/relationships/image" Target="../media/image43.jpeg"/><Relationship Id="rId1" Type="http://schemas.openxmlformats.org/officeDocument/2006/relationships/tags" Target="../tags/tag426.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5.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image" Target="../media/image6.png"/><Relationship Id="rId7" Type="http://schemas.openxmlformats.org/officeDocument/2006/relationships/image" Target="../media/image5.jpeg"/><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210.xml"/><Relationship Id="rId18" Type="http://schemas.openxmlformats.org/officeDocument/2006/relationships/slideLayout" Target="../slideLayouts/slideLayout17.xml"/><Relationship Id="rId17" Type="http://schemas.openxmlformats.org/officeDocument/2006/relationships/tags" Target="../tags/tag220.xml"/><Relationship Id="rId16" Type="http://schemas.openxmlformats.org/officeDocument/2006/relationships/tags" Target="../tags/tag219.xml"/><Relationship Id="rId15" Type="http://schemas.openxmlformats.org/officeDocument/2006/relationships/tags" Target="../tags/tag218.xml"/><Relationship Id="rId14" Type="http://schemas.openxmlformats.org/officeDocument/2006/relationships/tags" Target="../tags/tag217.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image" Target="../media/image7.jpeg"/><Relationship Id="rId10" Type="http://schemas.openxmlformats.org/officeDocument/2006/relationships/tags" Target="../tags/tag214.xml"/><Relationship Id="rId1" Type="http://schemas.openxmlformats.org/officeDocument/2006/relationships/tags" Target="../tags/tag209.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223.xml"/><Relationship Id="rId5" Type="http://schemas.openxmlformats.org/officeDocument/2006/relationships/image" Target="../media/image8.png"/><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222.xml"/><Relationship Id="rId1" Type="http://schemas.openxmlformats.org/officeDocument/2006/relationships/tags" Target="../tags/tag221.xml"/></Relationships>
</file>

<file path=ppt/slides/_rels/slide7.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9" Type="http://schemas.openxmlformats.org/officeDocument/2006/relationships/slideLayout" Target="../slideLayouts/slideLayout17.xml"/><Relationship Id="rId18" Type="http://schemas.openxmlformats.org/officeDocument/2006/relationships/tags" Target="../tags/tag239.xml"/><Relationship Id="rId17" Type="http://schemas.openxmlformats.org/officeDocument/2006/relationships/image" Target="../media/image6.png"/><Relationship Id="rId16" Type="http://schemas.openxmlformats.org/officeDocument/2006/relationships/image" Target="../media/image9.jpeg"/><Relationship Id="rId15" Type="http://schemas.openxmlformats.org/officeDocument/2006/relationships/tags" Target="../tags/tag238.xml"/><Relationship Id="rId14" Type="http://schemas.openxmlformats.org/officeDocument/2006/relationships/tags" Target="../tags/tag237.xml"/><Relationship Id="rId13" Type="http://schemas.openxmlformats.org/officeDocument/2006/relationships/tags" Target="../tags/tag236.xml"/><Relationship Id="rId12" Type="http://schemas.openxmlformats.org/officeDocument/2006/relationships/tags" Target="../tags/tag235.xml"/><Relationship Id="rId11" Type="http://schemas.openxmlformats.org/officeDocument/2006/relationships/tags" Target="../tags/tag234.xml"/><Relationship Id="rId10" Type="http://schemas.openxmlformats.org/officeDocument/2006/relationships/tags" Target="../tags/tag233.xml"/><Relationship Id="rId1" Type="http://schemas.openxmlformats.org/officeDocument/2006/relationships/tags" Target="../tags/tag224.xml"/></Relationships>
</file>

<file path=ppt/slides/_rels/slide8.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image" Target="NULL" TargetMode="External"/><Relationship Id="rId7" Type="http://schemas.openxmlformats.org/officeDocument/2006/relationships/image" Target="../media/image11.svg"/><Relationship Id="rId6" Type="http://schemas.openxmlformats.org/officeDocument/2006/relationships/image" Target="../media/image10.png"/><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8" Type="http://schemas.openxmlformats.org/officeDocument/2006/relationships/notesSlide" Target="../notesSlides/notesSlide1.xml"/><Relationship Id="rId27" Type="http://schemas.openxmlformats.org/officeDocument/2006/relationships/slideLayout" Target="../slideLayouts/slideLayout17.xml"/><Relationship Id="rId26" Type="http://schemas.openxmlformats.org/officeDocument/2006/relationships/tags" Target="../tags/tag256.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255.xml"/><Relationship Id="rId22" Type="http://schemas.openxmlformats.org/officeDocument/2006/relationships/tags" Target="../tags/tag254.xml"/><Relationship Id="rId21" Type="http://schemas.openxmlformats.org/officeDocument/2006/relationships/tags" Target="../tags/tag253.xml"/><Relationship Id="rId20" Type="http://schemas.openxmlformats.org/officeDocument/2006/relationships/image" Target="../media/image15.svg"/><Relationship Id="rId2" Type="http://schemas.openxmlformats.org/officeDocument/2006/relationships/tags" Target="../tags/tag241.xml"/><Relationship Id="rId19" Type="http://schemas.openxmlformats.org/officeDocument/2006/relationships/image" Target="../media/image14.png"/><Relationship Id="rId18" Type="http://schemas.openxmlformats.org/officeDocument/2006/relationships/tags" Target="../tags/tag252.xml"/><Relationship Id="rId17" Type="http://schemas.openxmlformats.org/officeDocument/2006/relationships/tags" Target="../tags/tag251.xml"/><Relationship Id="rId16" Type="http://schemas.openxmlformats.org/officeDocument/2006/relationships/tags" Target="../tags/tag250.xml"/><Relationship Id="rId15" Type="http://schemas.openxmlformats.org/officeDocument/2006/relationships/tags" Target="../tags/tag249.xml"/><Relationship Id="rId14" Type="http://schemas.openxmlformats.org/officeDocument/2006/relationships/image" Target="../media/image13.svg"/><Relationship Id="rId13" Type="http://schemas.openxmlformats.org/officeDocument/2006/relationships/image" Target="../media/image12.png"/><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tags" Target="../tags/tag240.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custDataLst>
              <p:tags r:id="rId1"/>
            </p:custDataLst>
          </p:nvPr>
        </p:nvSpPr>
        <p:spPr/>
        <p:txBody>
          <a:bodyPr/>
          <a:p>
            <a:r>
              <a:rPr lang="en-US" altLang="en-US"/>
              <a:t>2025/03/12</a:t>
            </a:r>
            <a:endParaRPr lang="en-US" altLang="en-US"/>
          </a:p>
        </p:txBody>
      </p:sp>
      <p:sp>
        <p:nvSpPr>
          <p:cNvPr id="6" name="标题 5"/>
          <p:cNvSpPr>
            <a:spLocks noGrp="1"/>
          </p:cNvSpPr>
          <p:nvPr>
            <p:ph type="ctrTitle" idx="14"/>
            <p:custDataLst>
              <p:tags r:id="rId2"/>
            </p:custDataLst>
          </p:nvPr>
        </p:nvSpPr>
        <p:spPr/>
        <p:txBody>
          <a:bodyPr/>
          <a:p>
            <a:r>
              <a:rPr lang="zh-CN" altLang="en-US"/>
              <a:t>基于</a:t>
            </a:r>
            <a:r>
              <a:rPr lang="en-US" altLang="zh-CN"/>
              <a:t>STM32F103</a:t>
            </a:r>
            <a:r>
              <a:rPr lang="zh-CN" altLang="en-US"/>
              <a:t>的智能小狗设计</a:t>
            </a:r>
            <a:r>
              <a:rPr lang="en-US" altLang="zh-CN"/>
              <a:t>  </a:t>
            </a:r>
            <a:endParaRPr lang="en-US" altLang="zh-CN"/>
          </a:p>
        </p:txBody>
      </p:sp>
      <p:sp>
        <p:nvSpPr>
          <p:cNvPr id="7" name="文本占位符 6"/>
          <p:cNvSpPr>
            <a:spLocks noGrp="1"/>
          </p:cNvSpPr>
          <p:nvPr>
            <p:ph type="body" idx="15"/>
            <p:custDataLst>
              <p:tags r:id="rId3"/>
            </p:custDataLst>
          </p:nvPr>
        </p:nvSpPr>
        <p:spPr/>
        <p:txBody>
          <a:bodyPr/>
          <a:p>
            <a:r>
              <a:rPr lang="zh-CN" altLang="en-US"/>
              <a:t>汇报人：</a:t>
            </a:r>
            <a:r>
              <a:rPr lang="zh-CN" altLang="en-US"/>
              <a:t>黄增祥</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111125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硬件连接简图</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矩形 2"/>
          <p:cNvSpPr/>
          <p:nvPr>
            <p:custDataLst>
              <p:tags r:id="rId2"/>
            </p:custDataLst>
          </p:nvPr>
        </p:nvSpPr>
        <p:spPr>
          <a:xfrm>
            <a:off x="11684002"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6" name="组合 15"/>
          <p:cNvGrpSpPr/>
          <p:nvPr/>
        </p:nvGrpSpPr>
        <p:grpSpPr>
          <a:xfrm>
            <a:off x="609600" y="1828800"/>
            <a:ext cx="10972803" cy="4419600"/>
            <a:chOff x="960" y="2880"/>
            <a:chExt cx="17280" cy="6960"/>
          </a:xfrm>
        </p:grpSpPr>
        <p:pic>
          <p:nvPicPr>
            <p:cNvPr id="4" name="图片 3" descr="C:/Users/86181/AppData/Roaming/Kingsoft/office6/wppai/generateppt/8431c2f0ac6f777054eeb23dd142d0c2.jpg8431c2f0ac6f777054eeb23dd142d0c2"/>
            <p:cNvPicPr preferRelativeResize="0">
              <a:picLocks noChangeAspect="1"/>
            </p:cNvPicPr>
            <p:nvPr>
              <p:custDataLst>
                <p:tags r:id="rId3"/>
              </p:custDataLst>
            </p:nvPr>
          </p:nvPicPr>
          <p:blipFill>
            <a:blip r:embed="rId4"/>
            <a:srcRect l="131"/>
            <a:stretch>
              <a:fillRect/>
            </a:stretch>
          </p:blipFill>
          <p:spPr>
            <a:xfrm>
              <a:off x="960" y="2880"/>
              <a:ext cx="7200" cy="3240"/>
            </a:xfrm>
            <a:custGeom>
              <a:avLst/>
              <a:gdLst>
                <a:gd name="connisteX0" fmla="*/ 0 w 4572000"/>
                <a:gd name="connsiteY0" fmla="*/ 203197 h 2057400"/>
                <a:gd name="connisteX1" fmla="*/ 203197 w 4572000"/>
                <a:gd name="connsiteY1" fmla="*/ 0 h 2057400"/>
                <a:gd name="connisteX2" fmla="*/ 4572000 w 4572000"/>
                <a:gd name="connsiteY2" fmla="*/ 0 h 2057400"/>
                <a:gd name="connisteX3" fmla="*/ 4572000 w 4572000"/>
                <a:gd name="connsiteY3" fmla="*/ 2057400 h 2057400"/>
                <a:gd name="connisteX4" fmla="*/ 203197 w 4572000"/>
                <a:gd name="connsiteY4" fmla="*/ 2057400 h 2057400"/>
                <a:gd name="connisteX5" fmla="*/ 0 w 4572000"/>
                <a:gd name="connsiteY5" fmla="*/ 1854202 h 2057400"/>
                <a:gd name="connisteX6" fmla="*/ 0 w 4572000"/>
                <a:gd name="connsiteY6" fmla="*/ 203197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057400">
                  <a:moveTo>
                    <a:pt x="0" y="203198"/>
                  </a:moveTo>
                  <a:cubicBezTo>
                    <a:pt x="0" y="90974"/>
                    <a:pt x="90974" y="0"/>
                    <a:pt x="203198" y="0"/>
                  </a:cubicBezTo>
                  <a:lnTo>
                    <a:pt x="4572000" y="0"/>
                  </a:lnTo>
                  <a:lnTo>
                    <a:pt x="4572000" y="2057400"/>
                  </a:lnTo>
                  <a:lnTo>
                    <a:pt x="203198" y="2057400"/>
                  </a:lnTo>
                  <a:cubicBezTo>
                    <a:pt x="90974" y="2057400"/>
                    <a:pt x="0" y="1966426"/>
                    <a:pt x="0" y="1854202"/>
                  </a:cubicBez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任意多边形 6"/>
            <p:cNvSpPr/>
            <p:nvPr>
              <p:custDataLst>
                <p:tags r:id="rId6"/>
              </p:custDataLst>
            </p:nvPr>
          </p:nvSpPr>
          <p:spPr>
            <a:xfrm>
              <a:off x="8160" y="2880"/>
              <a:ext cx="10080" cy="3240"/>
            </a:xfrm>
            <a:custGeom>
              <a:avLst/>
              <a:gdLst>
                <a:gd name="connisteX0" fmla="*/ 0 w 6400800"/>
                <a:gd name="connsiteY0" fmla="*/ 0 h 2057400"/>
                <a:gd name="connisteX1" fmla="*/ 6197602 w 6400800"/>
                <a:gd name="connsiteY1" fmla="*/ 0 h 2057400"/>
                <a:gd name="connisteX2" fmla="*/ 6400800 w 6400800"/>
                <a:gd name="connsiteY2" fmla="*/ 203197 h 2057400"/>
                <a:gd name="connisteX3" fmla="*/ 6400800 w 6400800"/>
                <a:gd name="connsiteY3" fmla="*/ 1854202 h 2057400"/>
                <a:gd name="connisteX4" fmla="*/ 6197602 w 6400800"/>
                <a:gd name="connsiteY4" fmla="*/ 2057400 h 2057400"/>
                <a:gd name="connisteX5" fmla="*/ 0 w 6400800"/>
                <a:gd name="connsiteY5" fmla="*/ 2057400 h 2057400"/>
                <a:gd name="connisteX6" fmla="*/ 0 w 6400800"/>
                <a:gd name="connsiteY6" fmla="*/ 0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057400">
                  <a:moveTo>
                    <a:pt x="0" y="0"/>
                  </a:moveTo>
                  <a:lnTo>
                    <a:pt x="6197602" y="0"/>
                  </a:lnTo>
                  <a:cubicBezTo>
                    <a:pt x="6309826" y="0"/>
                    <a:pt x="6400800" y="90974"/>
                    <a:pt x="6400800" y="203198"/>
                  </a:cubicBezTo>
                  <a:lnTo>
                    <a:pt x="6400800" y="1854202"/>
                  </a:lnTo>
                  <a:cubicBezTo>
                    <a:pt x="6400800" y="1966426"/>
                    <a:pt x="6309826" y="2057400"/>
                    <a:pt x="6197602" y="2057400"/>
                  </a:cubicBezTo>
                  <a:lnTo>
                    <a:pt x="0" y="2057400"/>
                  </a:ln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descr="C:/Users/86181/AppData/Roaming/Kingsoft/office6/wppai/generateppt/a9a07b20877edc77e871d44444418b26.jpga9a07b20877edc77e871d44444418b26"/>
            <p:cNvPicPr preferRelativeResize="0">
              <a:picLocks noChangeAspect="1"/>
            </p:cNvPicPr>
            <p:nvPr>
              <p:custDataLst>
                <p:tags r:id="rId7"/>
              </p:custDataLst>
            </p:nvPr>
          </p:nvPicPr>
          <p:blipFill>
            <a:blip r:embed="rId8"/>
            <a:srcRect t="1398" b="1398"/>
            <a:stretch>
              <a:fillRect/>
            </a:stretch>
          </p:blipFill>
          <p:spPr>
            <a:xfrm>
              <a:off x="960" y="6600"/>
              <a:ext cx="7200" cy="3240"/>
            </a:xfrm>
            <a:custGeom>
              <a:avLst/>
              <a:gdLst>
                <a:gd name="connisteX0" fmla="*/ 0 w 4572000"/>
                <a:gd name="connsiteY0" fmla="*/ 203197 h 2057400"/>
                <a:gd name="connisteX1" fmla="*/ 203197 w 4572000"/>
                <a:gd name="connsiteY1" fmla="*/ 0 h 2057400"/>
                <a:gd name="connisteX2" fmla="*/ 4572000 w 4572000"/>
                <a:gd name="connsiteY2" fmla="*/ 0 h 2057400"/>
                <a:gd name="connisteX3" fmla="*/ 4572000 w 4572000"/>
                <a:gd name="connsiteY3" fmla="*/ 2057400 h 2057400"/>
                <a:gd name="connisteX4" fmla="*/ 203197 w 4572000"/>
                <a:gd name="connsiteY4" fmla="*/ 2057400 h 2057400"/>
                <a:gd name="connisteX5" fmla="*/ 0 w 4572000"/>
                <a:gd name="connsiteY5" fmla="*/ 1854202 h 2057400"/>
                <a:gd name="connisteX6" fmla="*/ 0 w 4572000"/>
                <a:gd name="connsiteY6" fmla="*/ 203197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572000" h="2057400">
                  <a:moveTo>
                    <a:pt x="0" y="203198"/>
                  </a:moveTo>
                  <a:cubicBezTo>
                    <a:pt x="0" y="90974"/>
                    <a:pt x="90974" y="0"/>
                    <a:pt x="203198" y="0"/>
                  </a:cubicBezTo>
                  <a:lnTo>
                    <a:pt x="4572000" y="0"/>
                  </a:lnTo>
                  <a:lnTo>
                    <a:pt x="4572000" y="2057400"/>
                  </a:lnTo>
                  <a:lnTo>
                    <a:pt x="203198" y="2057400"/>
                  </a:lnTo>
                  <a:cubicBezTo>
                    <a:pt x="90974" y="2057400"/>
                    <a:pt x="0" y="1966426"/>
                    <a:pt x="0" y="1854202"/>
                  </a:cubicBezTo>
                  <a:lnTo>
                    <a:pt x="0" y="203198"/>
                  </a:lnTo>
                  <a:close/>
                </a:path>
              </a:pathLst>
            </a:custGeom>
            <a:blipFill rotWithShape="1">
              <a:blip r:embed="rId5"/>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3" name="任意多边形 12"/>
            <p:cNvSpPr/>
            <p:nvPr>
              <p:custDataLst>
                <p:tags r:id="rId9"/>
              </p:custDataLst>
            </p:nvPr>
          </p:nvSpPr>
          <p:spPr>
            <a:xfrm>
              <a:off x="8160" y="6600"/>
              <a:ext cx="10080" cy="3240"/>
            </a:xfrm>
            <a:custGeom>
              <a:avLst/>
              <a:gdLst>
                <a:gd name="connisteX0" fmla="*/ 0 w 6400800"/>
                <a:gd name="connsiteY0" fmla="*/ 0 h 2057400"/>
                <a:gd name="connisteX1" fmla="*/ 6197602 w 6400800"/>
                <a:gd name="connsiteY1" fmla="*/ 0 h 2057400"/>
                <a:gd name="connisteX2" fmla="*/ 6400800 w 6400800"/>
                <a:gd name="connsiteY2" fmla="*/ 203197 h 2057400"/>
                <a:gd name="connisteX3" fmla="*/ 6400800 w 6400800"/>
                <a:gd name="connsiteY3" fmla="*/ 1854202 h 2057400"/>
                <a:gd name="connisteX4" fmla="*/ 6197602 w 6400800"/>
                <a:gd name="connsiteY4" fmla="*/ 2057400 h 2057400"/>
                <a:gd name="connisteX5" fmla="*/ 0 w 6400800"/>
                <a:gd name="connsiteY5" fmla="*/ 2057400 h 2057400"/>
                <a:gd name="connisteX6" fmla="*/ 0 w 6400800"/>
                <a:gd name="connsiteY6" fmla="*/ 0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400800" h="2057400">
                  <a:moveTo>
                    <a:pt x="0" y="0"/>
                  </a:moveTo>
                  <a:lnTo>
                    <a:pt x="6197602" y="0"/>
                  </a:lnTo>
                  <a:cubicBezTo>
                    <a:pt x="6309826" y="0"/>
                    <a:pt x="6400800" y="90974"/>
                    <a:pt x="6400800" y="203198"/>
                  </a:cubicBezTo>
                  <a:lnTo>
                    <a:pt x="6400800" y="1854202"/>
                  </a:lnTo>
                  <a:cubicBezTo>
                    <a:pt x="6400800" y="1966426"/>
                    <a:pt x="6309826" y="2057400"/>
                    <a:pt x="6197602" y="2057400"/>
                  </a:cubicBezTo>
                  <a:lnTo>
                    <a:pt x="0" y="2057400"/>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10"/>
              </p:custDataLst>
            </p:nvPr>
          </p:nvSpPr>
          <p:spPr>
            <a:xfrm>
              <a:off x="8640" y="3340"/>
              <a:ext cx="9240" cy="640"/>
            </a:xfrm>
            <a:prstGeom prst="rect">
              <a:avLst/>
            </a:prstGeom>
            <a:noFill/>
          </p:spPr>
          <p:txBody>
            <a:bodyPr wrap="square" lIns="0" tIns="0" rIns="0" bIns="0" rtlCol="0" anchor="t">
              <a:noAutofit/>
            </a:bodyPr>
            <a:p>
              <a:pPr algn="l">
                <a:lnSpc>
                  <a:spcPct val="111000"/>
                </a:lnSpc>
              </a:pPr>
              <a:r>
                <a:rPr lang="en-US" altLang="en-US" sz="2400">
                  <a:solidFill>
                    <a:schemeClr val="tx1"/>
                  </a:solidFill>
                  <a:latin typeface="Microsoft YaHei UI" panose="020B0503020204020204" charset="-122"/>
                  <a:ea typeface="Microsoft YaHei UI" panose="020B0503020204020204" charset="-122"/>
                </a:rPr>
                <a:t>STM32F103C8T6</a:t>
              </a:r>
              <a:r>
                <a:rPr lang="zh-CN" altLang="en-US" sz="2400">
                  <a:solidFill>
                    <a:schemeClr val="tx1"/>
                  </a:solidFill>
                  <a:latin typeface="Microsoft YaHei UI" panose="020B0503020204020204" charset="-122"/>
                  <a:ea typeface="Microsoft YaHei UI" panose="020B0503020204020204" charset="-122"/>
                </a:rPr>
                <a:t>与舵机连接</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1"/>
              </p:custDataLst>
            </p:nvPr>
          </p:nvSpPr>
          <p:spPr>
            <a:xfrm>
              <a:off x="8640" y="4220"/>
              <a:ext cx="9200" cy="1440"/>
            </a:xfrm>
            <a:prstGeom prst="rect">
              <a:avLst/>
            </a:prstGeom>
            <a:noFill/>
          </p:spPr>
          <p:txBody>
            <a:bodyPr wrap="square" lIns="0" tIns="0" rIns="0" bIns="0" rtlCol="0" anchor="t">
              <a:noAutofit/>
            </a:bodyPr>
            <a:p>
              <a:pPr algn="l">
                <a:lnSpc>
                  <a:spcPct val="125000"/>
                </a:lnSpc>
              </a:pPr>
              <a:r>
                <a:rPr lang="en-US" altLang="en-US" sz="1600">
                  <a:solidFill>
                    <a:schemeClr val="tx1"/>
                  </a:solidFill>
                  <a:latin typeface="Microsoft YaHei UI" panose="020B0503020204020204" charset="-122"/>
                  <a:ea typeface="Microsoft YaHei UI" panose="020B0503020204020204" charset="-122"/>
                </a:rPr>
                <a:t>STM32F103C8T6</a:t>
              </a:r>
              <a:r>
                <a:rPr lang="zh-CN" altLang="en-US" sz="1600">
                  <a:solidFill>
                    <a:schemeClr val="tx1"/>
                  </a:solidFill>
                  <a:latin typeface="Microsoft YaHei UI" panose="020B0503020204020204" charset="-122"/>
                  <a:ea typeface="Microsoft YaHei UI" panose="020B0503020204020204" charset="-122"/>
                </a:rPr>
                <a:t>通过舵机驱动板连接</a:t>
              </a:r>
              <a:r>
                <a:rPr lang="en-US" altLang="zh-CN" sz="1600">
                  <a:solidFill>
                    <a:schemeClr val="tx1"/>
                  </a:solidFill>
                  <a:latin typeface="Microsoft YaHei UI" panose="020B0503020204020204" charset="-122"/>
                  <a:ea typeface="Microsoft YaHei UI" panose="020B0503020204020204" charset="-122"/>
                </a:rPr>
                <a:t>SG90</a:t>
              </a:r>
              <a:r>
                <a:rPr lang="zh-CN" altLang="en-US" sz="1600">
                  <a:solidFill>
                    <a:schemeClr val="tx1"/>
                  </a:solidFill>
                  <a:latin typeface="Microsoft YaHei UI" panose="020B0503020204020204" charset="-122"/>
                  <a:ea typeface="Microsoft YaHei UI" panose="020B0503020204020204" charset="-122"/>
                </a:rPr>
                <a:t>舵机群，实现动作控制。</a:t>
              </a:r>
              <a:endParaRPr lang="zh-CN" altLang="en-US" sz="16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2"/>
              </p:custDataLst>
            </p:nvPr>
          </p:nvSpPr>
          <p:spPr>
            <a:xfrm>
              <a:off x="8640" y="7060"/>
              <a:ext cx="924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蓝牙与语音模块连接</a:t>
              </a:r>
              <a:endParaRPr lang="zh-CN" altLang="en-US" sz="24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13"/>
              </p:custDataLst>
            </p:nvPr>
          </p:nvSpPr>
          <p:spPr>
            <a:xfrm>
              <a:off x="8640" y="7940"/>
              <a:ext cx="9200" cy="1440"/>
            </a:xfrm>
            <a:prstGeom prst="rect">
              <a:avLst/>
            </a:prstGeom>
            <a:noFill/>
          </p:spPr>
          <p:txBody>
            <a:bodyPr wrap="square" lIns="0" tIns="0" rIns="0" bIns="0" rtlCol="0" anchor="t">
              <a:noAutofit/>
            </a:bodyPr>
            <a:p>
              <a:pPr algn="l">
                <a:lnSpc>
                  <a:spcPct val="125000"/>
                </a:lnSpc>
              </a:pPr>
              <a:r>
                <a:rPr lang="en-US" altLang="en-US" sz="1600">
                  <a:solidFill>
                    <a:schemeClr val="bg1"/>
                  </a:solidFill>
                  <a:latin typeface="Microsoft YaHei UI" panose="020B0503020204020204" charset="-122"/>
                  <a:ea typeface="Microsoft YaHei UI" panose="020B0503020204020204" charset="-122"/>
                </a:rPr>
                <a:t>JDY31</a:t>
              </a:r>
              <a:r>
                <a:rPr lang="zh-CN" altLang="en-US" sz="1600">
                  <a:solidFill>
                    <a:schemeClr val="bg1"/>
                  </a:solidFill>
                  <a:latin typeface="Microsoft YaHei UI" panose="020B0503020204020204" charset="-122"/>
                  <a:ea typeface="Microsoft YaHei UI" panose="020B0503020204020204" charset="-122"/>
                </a:rPr>
                <a:t>蓝牙模块和天问</a:t>
              </a:r>
              <a:r>
                <a:rPr lang="en-US" altLang="zh-CN" sz="1600">
                  <a:solidFill>
                    <a:schemeClr val="bg1"/>
                  </a:solidFill>
                  <a:latin typeface="Microsoft YaHei UI" panose="020B0503020204020204" charset="-122"/>
                  <a:ea typeface="Microsoft YaHei UI" panose="020B0503020204020204" charset="-122"/>
                </a:rPr>
                <a:t>ASR Pro</a:t>
              </a:r>
              <a:r>
                <a:rPr lang="zh-CN" altLang="en-US" sz="1600">
                  <a:solidFill>
                    <a:schemeClr val="bg1"/>
                  </a:solidFill>
                  <a:latin typeface="Microsoft YaHei UI" panose="020B0503020204020204" charset="-122"/>
                  <a:ea typeface="Microsoft YaHei UI" panose="020B0503020204020204" charset="-122"/>
                </a:rPr>
                <a:t>语音模块分别连接至</a:t>
              </a:r>
              <a:r>
                <a:rPr lang="en-US" altLang="zh-CN" sz="1600">
                  <a:solidFill>
                    <a:schemeClr val="bg1"/>
                  </a:solidFill>
                  <a:latin typeface="Microsoft YaHei UI" panose="020B0503020204020204" charset="-122"/>
                  <a:ea typeface="Microsoft YaHei UI" panose="020B0503020204020204" charset="-122"/>
                </a:rPr>
                <a:t>STM32F103C8T6</a:t>
              </a:r>
              <a:r>
                <a:rPr lang="zh-CN" altLang="en-US" sz="1600">
                  <a:solidFill>
                    <a:schemeClr val="bg1"/>
                  </a:solidFill>
                  <a:latin typeface="Microsoft YaHei UI" panose="020B0503020204020204" charset="-122"/>
                  <a:ea typeface="Microsoft YaHei UI" panose="020B0503020204020204" charset="-122"/>
                </a:rPr>
                <a:t>，用于接收控制指令。</a:t>
              </a:r>
              <a:endParaRPr lang="zh-CN" altLang="en-US" sz="1600">
                <a:solidFill>
                  <a:schemeClr val="bg1"/>
                </a:solidFill>
                <a:latin typeface="Microsoft YaHei UI" panose="020B0503020204020204" charset="-122"/>
                <a:ea typeface="Microsoft YaHei UI" panose="020B0503020204020204" charset="-122"/>
              </a:endParaRPr>
            </a:p>
          </p:txBody>
        </p:sp>
      </p:grpSp>
    </p:spTree>
    <p:custDataLst>
      <p:tags r:id="rId1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3341370" y="609600"/>
            <a:ext cx="8380730" cy="762000"/>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项目</a:t>
            </a:r>
            <a:r>
              <a:rPr lang="zh-CN" altLang="en-US" sz="4400">
                <a:solidFill>
                  <a:schemeClr val="tx1"/>
                </a:solidFill>
                <a:latin typeface="Microsoft YaHei UI" panose="020B0503020204020204" charset="-122"/>
                <a:ea typeface="Microsoft YaHei UI" panose="020B0503020204020204" charset="-122"/>
              </a:rPr>
              <a:t>目录</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9" name="组合 18"/>
          <p:cNvGrpSpPr/>
          <p:nvPr/>
        </p:nvGrpSpPr>
        <p:grpSpPr>
          <a:xfrm>
            <a:off x="3341370" y="1800225"/>
            <a:ext cx="8317230" cy="4371340"/>
            <a:chOff x="3840" y="2835"/>
            <a:chExt cx="14520" cy="6884"/>
          </a:xfrm>
        </p:grpSpPr>
        <p:pic>
          <p:nvPicPr>
            <p:cNvPr id="4" name="图片 3" descr="C:/Users/86181/AppData/Roaming/Kingsoft/office6/wppai/generateppt/158144315ff12ff4d6e56c1d7345f33d.jpg158144315ff12ff4d6e56c1d7345f33d"/>
            <p:cNvPicPr preferRelativeResize="0">
              <a:picLocks noChangeAspect="1"/>
            </p:cNvPicPr>
            <p:nvPr>
              <p:custDataLst>
                <p:tags r:id="rId2"/>
              </p:custDataLst>
            </p:nvPr>
          </p:nvPicPr>
          <p:blipFill>
            <a:blip r:embed="rId3"/>
            <a:srcRect t="15735" b="17618"/>
            <a:stretch>
              <a:fillRect/>
            </a:stretch>
          </p:blipFill>
          <p:spPr>
            <a:xfrm>
              <a:off x="3840" y="5396"/>
              <a:ext cx="1919" cy="1919"/>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4"/>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9" name="图片 8" descr="D:/桌面/微信图片_20250312110115.png微信图片_20250312110115"/>
            <p:cNvPicPr preferRelativeResize="0">
              <a:picLocks noChangeAspect="1"/>
            </p:cNvPicPr>
            <p:nvPr>
              <p:custDataLst>
                <p:tags r:id="rId5"/>
              </p:custDataLst>
            </p:nvPr>
          </p:nvPicPr>
          <p:blipFill>
            <a:blip r:embed="rId6"/>
            <a:srcRect l="222" t="3110" r="222" b="16297"/>
            <a:stretch>
              <a:fillRect/>
            </a:stretch>
          </p:blipFill>
          <p:spPr>
            <a:xfrm>
              <a:off x="3840" y="2835"/>
              <a:ext cx="1919" cy="1919"/>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7" name="文本框 6"/>
            <p:cNvSpPr txBox="1"/>
            <p:nvPr>
              <p:custDataLst>
                <p:tags r:id="rId7"/>
              </p:custDataLst>
            </p:nvPr>
          </p:nvSpPr>
          <p:spPr>
            <a:xfrm>
              <a:off x="6160" y="3320"/>
              <a:ext cx="12200" cy="640"/>
            </a:xfrm>
            <a:prstGeom prst="rect">
              <a:avLst/>
            </a:prstGeom>
            <a:noFill/>
          </p:spPr>
          <p:txBody>
            <a:bodyPr wrap="square" lIns="0" tIns="0" rIns="0" bIns="0" rtlCol="0" anchor="t">
              <a:noAutofit/>
            </a:bodyPr>
            <a:p>
              <a:pPr algn="l">
                <a:lnSpc>
                  <a:spcPct val="111000"/>
                </a:lnSpc>
              </a:pPr>
              <a:r>
                <a:rPr lang="en-US" altLang="zh-CN" sz="2400">
                  <a:solidFill>
                    <a:schemeClr val="tx1"/>
                  </a:solidFill>
                  <a:latin typeface="Microsoft YaHei UI" panose="020B0503020204020204" charset="-122"/>
                  <a:ea typeface="Microsoft YaHei UI" panose="020B0503020204020204" charset="-122"/>
                </a:rPr>
                <a:t>USER</a:t>
              </a:r>
              <a:endParaRPr lang="zh-CN" altLang="en-US" sz="2400">
                <a:solidFill>
                  <a:schemeClr val="tx1"/>
                </a:solidFill>
                <a:latin typeface="Microsoft YaHei UI" panose="020B0503020204020204" charset="-122"/>
                <a:ea typeface="Microsoft YaHei UI" panose="020B0503020204020204" charset="-122"/>
              </a:endParaRPr>
            </a:p>
          </p:txBody>
        </p:sp>
        <p:pic>
          <p:nvPicPr>
            <p:cNvPr id="14" name="图片 13" descr="C:/Users/86181/AppData/Roaming/Kingsoft/office6/wppai/generateppt/c24f9214b7a6126ca5c7d58c4235d9ab.jpgc24f9214b7a6126ca5c7d58c4235d9ab"/>
            <p:cNvPicPr preferRelativeResize="0">
              <a:picLocks noChangeAspect="1"/>
            </p:cNvPicPr>
            <p:nvPr>
              <p:custDataLst>
                <p:tags r:id="rId8"/>
              </p:custDataLst>
            </p:nvPr>
          </p:nvPicPr>
          <p:blipFill>
            <a:blip r:embed="rId9"/>
            <a:srcRect l="33353"/>
            <a:stretch>
              <a:fillRect/>
            </a:stretch>
          </p:blipFill>
          <p:spPr>
            <a:xfrm>
              <a:off x="3840" y="7800"/>
              <a:ext cx="1919" cy="1919"/>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blipFill rotWithShape="1">
              <a:blip r:embed="rId4"/>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文本框 7"/>
            <p:cNvSpPr txBox="1"/>
            <p:nvPr>
              <p:custDataLst>
                <p:tags r:id="rId10"/>
              </p:custDataLst>
            </p:nvPr>
          </p:nvSpPr>
          <p:spPr>
            <a:xfrm>
              <a:off x="6160" y="4120"/>
              <a:ext cx="12160" cy="48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存放主函数和相关</a:t>
              </a:r>
              <a:r>
                <a:rPr lang="en-US" altLang="zh-CN" sz="1600">
                  <a:solidFill>
                    <a:schemeClr val="tx1"/>
                  </a:solidFill>
                  <a:latin typeface="Microsoft YaHei UI" panose="020B0503020204020204" charset="-122"/>
                  <a:ea typeface="Microsoft YaHei UI" panose="020B0503020204020204" charset="-122"/>
                </a:rPr>
                <a:t>stm32f10x</a:t>
              </a:r>
              <a:r>
                <a:rPr lang="zh-CN" altLang="en-US" sz="1600">
                  <a:solidFill>
                    <a:schemeClr val="tx1"/>
                  </a:solidFill>
                  <a:latin typeface="Microsoft YaHei UI" panose="020B0503020204020204" charset="-122"/>
                  <a:ea typeface="Microsoft YaHei UI" panose="020B0503020204020204" charset="-122"/>
                </a:rPr>
                <a:t>的基本</a:t>
              </a:r>
              <a:r>
                <a:rPr lang="zh-CN" altLang="en-US" sz="1600">
                  <a:solidFill>
                    <a:schemeClr val="tx1"/>
                  </a:solidFill>
                  <a:latin typeface="Microsoft YaHei UI" panose="020B0503020204020204" charset="-122"/>
                  <a:ea typeface="Microsoft YaHei UI" panose="020B0503020204020204" charset="-122"/>
                </a:rPr>
                <a:t>代码</a:t>
              </a:r>
              <a:endParaRPr lang="zh-CN" altLang="en-US" sz="16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1"/>
              </p:custDataLst>
            </p:nvPr>
          </p:nvSpPr>
          <p:spPr>
            <a:xfrm>
              <a:off x="6160" y="5720"/>
              <a:ext cx="12200" cy="640"/>
            </a:xfrm>
            <a:prstGeom prst="rect">
              <a:avLst/>
            </a:prstGeom>
            <a:noFill/>
          </p:spPr>
          <p:txBody>
            <a:bodyPr wrap="square" lIns="0" tIns="0" rIns="0" bIns="0" rtlCol="0" anchor="t">
              <a:noAutofit/>
            </a:bodyPr>
            <a:p>
              <a:pPr algn="l">
                <a:lnSpc>
                  <a:spcPct val="111000"/>
                </a:lnSpc>
              </a:pPr>
              <a:r>
                <a:rPr lang="en-US" altLang="zh-CN" sz="2400">
                  <a:solidFill>
                    <a:schemeClr val="tx1"/>
                  </a:solidFill>
                  <a:latin typeface="Microsoft YaHei UI" panose="020B0503020204020204" charset="-122"/>
                  <a:ea typeface="Microsoft YaHei UI" panose="020B0503020204020204" charset="-122"/>
                </a:rPr>
                <a:t>HARDWARE</a:t>
              </a:r>
              <a:endParaRPr lang="en-US" altLang="zh-CN"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2"/>
              </p:custDataLst>
            </p:nvPr>
          </p:nvSpPr>
          <p:spPr>
            <a:xfrm>
              <a:off x="6160" y="6520"/>
              <a:ext cx="12160" cy="48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包括了</a:t>
              </a:r>
              <a:r>
                <a:rPr lang="en-US" altLang="zh-CN" sz="1600">
                  <a:solidFill>
                    <a:schemeClr val="tx1"/>
                  </a:solidFill>
                  <a:latin typeface="Microsoft YaHei UI" panose="020B0503020204020204" charset="-122"/>
                  <a:ea typeface="Microsoft YaHei UI" panose="020B0503020204020204" charset="-122"/>
                </a:rPr>
                <a:t>led</a:t>
              </a:r>
              <a:r>
                <a:rPr lang="zh-CN" altLang="en-US" sz="1600">
                  <a:solidFill>
                    <a:schemeClr val="tx1"/>
                  </a:solidFill>
                  <a:latin typeface="Microsoft YaHei UI" panose="020B0503020204020204" charset="-122"/>
                  <a:ea typeface="Microsoft YaHei UI" panose="020B0503020204020204" charset="-122"/>
                </a:rPr>
                <a:t>、</a:t>
              </a:r>
              <a:r>
                <a:rPr lang="en-US" altLang="zh-CN" sz="1600">
                  <a:solidFill>
                    <a:schemeClr val="tx1"/>
                  </a:solidFill>
                  <a:latin typeface="Microsoft YaHei UI" panose="020B0503020204020204" charset="-122"/>
                  <a:ea typeface="Microsoft YaHei UI" panose="020B0503020204020204" charset="-122"/>
                </a:rPr>
                <a:t>OLED</a:t>
              </a:r>
              <a:r>
                <a:rPr lang="zh-CN" altLang="en-US" sz="1600">
                  <a:solidFill>
                    <a:schemeClr val="tx1"/>
                  </a:solidFill>
                  <a:latin typeface="Microsoft YaHei UI" panose="020B0503020204020204" charset="-122"/>
                  <a:ea typeface="Microsoft YaHei UI" panose="020B0503020204020204" charset="-122"/>
                </a:rPr>
                <a:t>、</a:t>
              </a:r>
              <a:r>
                <a:rPr lang="en-US" altLang="zh-CN" sz="1600">
                  <a:solidFill>
                    <a:schemeClr val="tx1"/>
                  </a:solidFill>
                  <a:latin typeface="Microsoft YaHei UI" panose="020B0503020204020204" charset="-122"/>
                  <a:ea typeface="Microsoft YaHei UI" panose="020B0503020204020204" charset="-122"/>
                </a:rPr>
                <a:t>mode</a:t>
              </a:r>
              <a:r>
                <a:rPr lang="zh-CN" altLang="en-US" sz="1600">
                  <a:solidFill>
                    <a:schemeClr val="tx1"/>
                  </a:solidFill>
                  <a:latin typeface="Microsoft YaHei UI" panose="020B0503020204020204" charset="-122"/>
                  <a:ea typeface="Microsoft YaHei UI" panose="020B0503020204020204" charset="-122"/>
                </a:rPr>
                <a:t>、以及语音</a:t>
              </a:r>
              <a:r>
                <a:rPr lang="en-US" altLang="zh-CN" sz="1600">
                  <a:solidFill>
                    <a:schemeClr val="tx1"/>
                  </a:solidFill>
                  <a:latin typeface="Microsoft YaHei UI" panose="020B0503020204020204" charset="-122"/>
                  <a:ea typeface="Microsoft YaHei UI" panose="020B0503020204020204" charset="-122"/>
                </a:rPr>
                <a:t>tianwen</a:t>
              </a:r>
              <a:r>
                <a:rPr lang="zh-CN" altLang="en-US" sz="1600">
                  <a:solidFill>
                    <a:schemeClr val="tx1"/>
                  </a:solidFill>
                  <a:latin typeface="Microsoft YaHei UI" panose="020B0503020204020204" charset="-122"/>
                  <a:ea typeface="Microsoft YaHei UI" panose="020B0503020204020204" charset="-122"/>
                </a:rPr>
                <a:t>、蓝牙</a:t>
              </a:r>
              <a:r>
                <a:rPr lang="en-US" altLang="zh-CN" sz="1600">
                  <a:solidFill>
                    <a:schemeClr val="tx1"/>
                  </a:solidFill>
                  <a:latin typeface="Microsoft YaHei UI" panose="020B0503020204020204" charset="-122"/>
                  <a:ea typeface="Microsoft YaHei UI" panose="020B0503020204020204" charset="-122"/>
                </a:rPr>
                <a:t>bluetooth</a:t>
              </a:r>
              <a:r>
                <a:rPr lang="zh-CN" altLang="en-US" sz="1600">
                  <a:solidFill>
                    <a:schemeClr val="tx1"/>
                  </a:solidFill>
                  <a:latin typeface="Microsoft YaHei UI" panose="020B0503020204020204" charset="-122"/>
                  <a:ea typeface="Microsoft YaHei UI" panose="020B0503020204020204" charset="-122"/>
                </a:rPr>
                <a:t>等</a:t>
              </a:r>
              <a:r>
                <a:rPr lang="zh-CN" altLang="en-US" sz="1600">
                  <a:solidFill>
                    <a:schemeClr val="tx1"/>
                  </a:solidFill>
                  <a:latin typeface="Microsoft YaHei UI" panose="020B0503020204020204" charset="-122"/>
                  <a:ea typeface="Microsoft YaHei UI" panose="020B0503020204020204" charset="-122"/>
                </a:rPr>
                <a:t>主要模块</a:t>
              </a:r>
              <a:endParaRPr lang="zh-CN" altLang="en-US" sz="16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3"/>
              </p:custDataLst>
            </p:nvPr>
          </p:nvSpPr>
          <p:spPr>
            <a:xfrm>
              <a:off x="6160" y="8120"/>
              <a:ext cx="12200" cy="640"/>
            </a:xfrm>
            <a:prstGeom prst="rect">
              <a:avLst/>
            </a:prstGeom>
            <a:noFill/>
          </p:spPr>
          <p:txBody>
            <a:bodyPr wrap="square" lIns="0" tIns="0" rIns="0" bIns="0" rtlCol="0" anchor="t">
              <a:noAutofit/>
            </a:bodyPr>
            <a:p>
              <a:pPr algn="l">
                <a:lnSpc>
                  <a:spcPct val="111000"/>
                </a:lnSpc>
              </a:pPr>
              <a:r>
                <a:rPr lang="en-US" altLang="zh-CN" sz="2400">
                  <a:solidFill>
                    <a:schemeClr val="tx1"/>
                  </a:solidFill>
                  <a:latin typeface="Microsoft YaHei UI" panose="020B0503020204020204" charset="-122"/>
                  <a:ea typeface="Microsoft YaHei UI" panose="020B0503020204020204" charset="-122"/>
                </a:rPr>
                <a:t>SYSTEM</a:t>
              </a:r>
              <a:endParaRPr lang="en-US" altLang="zh-CN" sz="2400">
                <a:solidFill>
                  <a:schemeClr val="tx1"/>
                </a:solidFill>
                <a:latin typeface="Microsoft YaHei UI" panose="020B0503020204020204" charset="-122"/>
                <a:ea typeface="Microsoft YaHei UI" panose="020B0503020204020204" charset="-122"/>
              </a:endParaRPr>
            </a:p>
          </p:txBody>
        </p:sp>
        <p:sp>
          <p:nvSpPr>
            <p:cNvPr id="18" name="文本框 17"/>
            <p:cNvSpPr txBox="1"/>
            <p:nvPr>
              <p:custDataLst>
                <p:tags r:id="rId14"/>
              </p:custDataLst>
            </p:nvPr>
          </p:nvSpPr>
          <p:spPr>
            <a:xfrm>
              <a:off x="6160" y="8920"/>
              <a:ext cx="12160" cy="48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包含了延迟函数、系统</a:t>
              </a:r>
              <a:r>
                <a:rPr lang="en-US" altLang="zh-CN" sz="1600">
                  <a:solidFill>
                    <a:schemeClr val="tx1"/>
                  </a:solidFill>
                  <a:latin typeface="Microsoft YaHei UI" panose="020B0503020204020204" charset="-122"/>
                  <a:ea typeface="Microsoft YaHei UI" panose="020B0503020204020204" charset="-122"/>
                </a:rPr>
                <a:t>sys</a:t>
              </a:r>
              <a:r>
                <a:rPr lang="zh-CN" altLang="en-US" sz="1600">
                  <a:solidFill>
                    <a:schemeClr val="tx1"/>
                  </a:solidFill>
                  <a:latin typeface="Microsoft YaHei UI" panose="020B0503020204020204" charset="-122"/>
                  <a:ea typeface="Microsoft YaHei UI" panose="020B0503020204020204" charset="-122"/>
                </a:rPr>
                <a:t>函数以及</a:t>
              </a:r>
              <a:r>
                <a:rPr lang="en-US" altLang="zh-CN" sz="1600">
                  <a:solidFill>
                    <a:schemeClr val="tx1"/>
                  </a:solidFill>
                  <a:latin typeface="Microsoft YaHei UI" panose="020B0503020204020204" charset="-122"/>
                  <a:ea typeface="Microsoft YaHei UI" panose="020B0503020204020204" charset="-122"/>
                </a:rPr>
                <a:t>usart</a:t>
              </a:r>
              <a:r>
                <a:rPr lang="zh-CN" altLang="en-US" sz="1600">
                  <a:solidFill>
                    <a:schemeClr val="tx1"/>
                  </a:solidFill>
                  <a:latin typeface="Microsoft YaHei UI" panose="020B0503020204020204" charset="-122"/>
                  <a:ea typeface="Microsoft YaHei UI" panose="020B0503020204020204" charset="-122"/>
                </a:rPr>
                <a:t>函数</a:t>
              </a:r>
              <a:endParaRPr lang="zh-CN" altLang="en-US" sz="1600">
                <a:solidFill>
                  <a:schemeClr val="tx1"/>
                </a:solidFill>
                <a:latin typeface="Microsoft YaHei UI" panose="020B0503020204020204" charset="-122"/>
                <a:ea typeface="Microsoft YaHei UI" panose="020B0503020204020204" charset="-122"/>
              </a:endParaRPr>
            </a:p>
          </p:txBody>
        </p:sp>
      </p:grpSp>
      <p:pic>
        <p:nvPicPr>
          <p:cNvPr id="21" name="图片 20"/>
          <p:cNvPicPr>
            <a:picLocks noChangeAspect="1"/>
          </p:cNvPicPr>
          <p:nvPr/>
        </p:nvPicPr>
        <p:blipFill>
          <a:blip r:embed="rId15"/>
          <a:stretch>
            <a:fillRect/>
          </a:stretch>
        </p:blipFill>
        <p:spPr>
          <a:xfrm>
            <a:off x="0" y="0"/>
            <a:ext cx="3028315" cy="6889750"/>
          </a:xfrm>
          <a:prstGeom prst="rect">
            <a:avLst/>
          </a:prstGeom>
        </p:spPr>
      </p:pic>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custDataLst>
              <p:tags r:id="rId1"/>
            </p:custDataLst>
          </p:nvPr>
        </p:nvSpPr>
        <p:spPr/>
        <p:txBody>
          <a:bodyPr/>
          <a:p>
            <a:r>
              <a:rPr lang="en-US" altLang="en-US"/>
              <a:t>03</a:t>
            </a:r>
            <a:endParaRPr lang="en-US" altLang="en-US"/>
          </a:p>
        </p:txBody>
      </p:sp>
      <p:sp>
        <p:nvSpPr>
          <p:cNvPr id="3" name="标题 2"/>
          <p:cNvSpPr>
            <a:spLocks noGrp="1"/>
          </p:cNvSpPr>
          <p:nvPr>
            <p:ph type="ctrTitle" idx="14"/>
            <p:custDataLst>
              <p:tags r:id="rId2"/>
            </p:custDataLst>
          </p:nvPr>
        </p:nvSpPr>
        <p:spPr/>
        <p:txBody>
          <a:bodyPr/>
          <a:p>
            <a:r>
              <a:rPr lang="zh-CN" altLang="en-US"/>
              <a:t>软件开发方案</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C:/Users/86181/AppData/Local/Temp/figmazip/slide_2bda31b5f87fc636\datas\氛围图-6002&amp;503596.png"/>
          <p:cNvPicPr>
            <a:picLocks noChangeAspect="1"/>
          </p:cNvPicPr>
          <p:nvPr>
            <p:custDataLst>
              <p:tags r:id="rId1"/>
            </p:custDataLst>
          </p:nvPr>
        </p:nvPicPr>
        <p:blipFill>
          <a:blip r:embed="rId2" r:link="rId3"/>
          <a:stretch>
            <a:fillRect/>
          </a:stretch>
        </p:blipFill>
        <p:spPr>
          <a:xfrm>
            <a:off x="10362565" y="0"/>
            <a:ext cx="1828800" cy="6858000"/>
          </a:xfrm>
          <a:prstGeom prst="rect">
            <a:avLst/>
          </a:prstGeom>
        </p:spPr>
      </p:pic>
      <p:sp>
        <p:nvSpPr>
          <p:cNvPr id="2" name="标题 1"/>
          <p:cNvSpPr>
            <a:spLocks noGrp="1"/>
          </p:cNvSpPr>
          <p:nvPr>
            <p:ph type="title"/>
            <p:custDataLst>
              <p:tags r:id="rId4"/>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程序架构</a:t>
            </a:r>
            <a:endParaRPr lang="zh-CN" altLang="en-US" sz="4400">
              <a:solidFill>
                <a:schemeClr val="tx1"/>
              </a:solidFill>
              <a:latin typeface="Microsoft YaHei UI" panose="020B0503020204020204" charset="-122"/>
              <a:ea typeface="Microsoft YaHei UI" panose="020B0503020204020204" charset="-122"/>
            </a:endParaRPr>
          </a:p>
        </p:txBody>
      </p:sp>
      <p:sp>
        <p:nvSpPr>
          <p:cNvPr id="4" name="矩形 3"/>
          <p:cNvSpPr/>
          <p:nvPr>
            <p:custDataLst>
              <p:tags r:id="rId5"/>
            </p:custDataLst>
          </p:nvPr>
        </p:nvSpPr>
        <p:spPr>
          <a:xfrm>
            <a:off x="0"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86181/AppData/Roaming/Kingsoft/office6/wppai/generateppt/3b035a5028ae8a99b9d741d4e940c559.png3b035a5028ae8a99b9d741d4e940c559"/>
          <p:cNvPicPr preferRelativeResize="0">
            <a:picLocks noChangeAspect="1"/>
          </p:cNvPicPr>
          <p:nvPr>
            <p:custDataLst>
              <p:tags r:id="rId6"/>
            </p:custDataLst>
          </p:nvPr>
        </p:nvPicPr>
        <p:blipFill>
          <a:blip r:embed="rId7"/>
          <a:srcRect t="5383" b="5383"/>
          <a:stretch>
            <a:fillRect/>
          </a:stretch>
        </p:blipFill>
        <p:spPr>
          <a:xfrm>
            <a:off x="609603" y="1828800"/>
            <a:ext cx="10972800" cy="2540000"/>
          </a:xfrm>
          <a:custGeom>
            <a:avLst/>
            <a:gdLst>
              <a:gd name="connisteX0" fmla="*/ 0 w 10972800"/>
              <a:gd name="connsiteY0" fmla="*/ 203197 h 2540002"/>
              <a:gd name="connisteX1" fmla="*/ 203197 w 10972800"/>
              <a:gd name="connsiteY1" fmla="*/ 0 h 2540002"/>
              <a:gd name="connisteX2" fmla="*/ 10769602 w 10972800"/>
              <a:gd name="connsiteY2" fmla="*/ 0 h 2540002"/>
              <a:gd name="connisteX3" fmla="*/ 10972800 w 10972800"/>
              <a:gd name="connsiteY3" fmla="*/ 203197 h 2540002"/>
              <a:gd name="connisteX4" fmla="*/ 10972800 w 10972800"/>
              <a:gd name="connsiteY4" fmla="*/ 2336804 h 2540002"/>
              <a:gd name="connisteX5" fmla="*/ 10769602 w 10972800"/>
              <a:gd name="connsiteY5" fmla="*/ 2540002 h 2540002"/>
              <a:gd name="connisteX6" fmla="*/ 203197 w 10972800"/>
              <a:gd name="connsiteY6" fmla="*/ 2540002 h 2540002"/>
              <a:gd name="connisteX7" fmla="*/ 0 w 10972800"/>
              <a:gd name="connsiteY7" fmla="*/ 2336804 h 2540002"/>
              <a:gd name="connisteX8" fmla="*/ 0 w 10972800"/>
              <a:gd name="connsiteY8" fmla="*/ 203197 h 254000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540002">
                <a:moveTo>
                  <a:pt x="0" y="203198"/>
                </a:moveTo>
                <a:cubicBezTo>
                  <a:pt x="0" y="90974"/>
                  <a:pt x="90974" y="0"/>
                  <a:pt x="203198" y="0"/>
                </a:cubicBezTo>
                <a:lnTo>
                  <a:pt x="10769602" y="0"/>
                </a:lnTo>
                <a:cubicBezTo>
                  <a:pt x="10881826" y="0"/>
                  <a:pt x="10972800" y="90974"/>
                  <a:pt x="10972800" y="203198"/>
                </a:cubicBezTo>
                <a:lnTo>
                  <a:pt x="10972800" y="2336804"/>
                </a:lnTo>
                <a:cubicBezTo>
                  <a:pt x="10972800" y="2449028"/>
                  <a:pt x="10881826" y="2540002"/>
                  <a:pt x="10769602" y="2540002"/>
                </a:cubicBezTo>
                <a:lnTo>
                  <a:pt x="203198" y="2540002"/>
                </a:lnTo>
                <a:cubicBezTo>
                  <a:pt x="90974" y="2540002"/>
                  <a:pt x="0" y="2449028"/>
                  <a:pt x="0" y="2336804"/>
                </a:cubicBezTo>
                <a:lnTo>
                  <a:pt x="0" y="203198"/>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grpSp>
        <p:nvGrpSpPr>
          <p:cNvPr id="14" name="组合 13"/>
          <p:cNvGrpSpPr/>
          <p:nvPr/>
        </p:nvGrpSpPr>
        <p:grpSpPr>
          <a:xfrm>
            <a:off x="609600" y="4826000"/>
            <a:ext cx="9220200" cy="1422400"/>
            <a:chOff x="960" y="7600"/>
            <a:chExt cx="14520" cy="2240"/>
          </a:xfrm>
        </p:grpSpPr>
        <p:sp>
          <p:nvSpPr>
            <p:cNvPr id="8" name="任意多边形 7"/>
            <p:cNvSpPr/>
            <p:nvPr>
              <p:custDataLst>
                <p:tags r:id="rId9"/>
              </p:custDataLst>
            </p:nvPr>
          </p:nvSpPr>
          <p:spPr>
            <a:xfrm>
              <a:off x="960" y="7600"/>
              <a:ext cx="80" cy="2240"/>
            </a:xfrm>
            <a:custGeom>
              <a:avLst/>
              <a:gdLst>
                <a:gd name="connisteX0" fmla="*/ 0 w 50804"/>
                <a:gd name="connsiteY0" fmla="*/ 25402 h 1422404"/>
                <a:gd name="connisteX1" fmla="*/ 25402 w 50804"/>
                <a:gd name="connsiteY1" fmla="*/ 0 h 1422404"/>
                <a:gd name="connisteX2" fmla="*/ 25402 w 50804"/>
                <a:gd name="connsiteY2" fmla="*/ 0 h 1422404"/>
                <a:gd name="connisteX3" fmla="*/ 50804 w 50804"/>
                <a:gd name="connsiteY3" fmla="*/ 25402 h 1422404"/>
                <a:gd name="connisteX4" fmla="*/ 50804 w 50804"/>
                <a:gd name="connsiteY4" fmla="*/ 1397002 h 1422404"/>
                <a:gd name="connisteX5" fmla="*/ 25402 w 50804"/>
                <a:gd name="connsiteY5" fmla="*/ 1422404 h 1422404"/>
                <a:gd name="connisteX6" fmla="*/ 25402 w 50804"/>
                <a:gd name="connsiteY6" fmla="*/ 1422404 h 1422404"/>
                <a:gd name="connisteX7" fmla="*/ 0 w 50804"/>
                <a:gd name="connsiteY7" fmla="*/ 1397002 h 1422404"/>
                <a:gd name="connisteX8" fmla="*/ 0 w 50804"/>
                <a:gd name="connsiteY8" fmla="*/ 25402 h 14224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任意多边形 10"/>
            <p:cNvSpPr/>
            <p:nvPr>
              <p:custDataLst>
                <p:tags r:id="rId10"/>
              </p:custDataLst>
            </p:nvPr>
          </p:nvSpPr>
          <p:spPr>
            <a:xfrm>
              <a:off x="8520" y="7600"/>
              <a:ext cx="80" cy="2240"/>
            </a:xfrm>
            <a:custGeom>
              <a:avLst/>
              <a:gdLst>
                <a:gd name="connisteX0" fmla="*/ 0 w 50804"/>
                <a:gd name="connsiteY0" fmla="*/ 25402 h 1422404"/>
                <a:gd name="connisteX1" fmla="*/ 25402 w 50804"/>
                <a:gd name="connsiteY1" fmla="*/ 0 h 1422404"/>
                <a:gd name="connisteX2" fmla="*/ 25402 w 50804"/>
                <a:gd name="connsiteY2" fmla="*/ 0 h 1422404"/>
                <a:gd name="connisteX3" fmla="*/ 50804 w 50804"/>
                <a:gd name="connsiteY3" fmla="*/ 25402 h 1422404"/>
                <a:gd name="connisteX4" fmla="*/ 50804 w 50804"/>
                <a:gd name="connsiteY4" fmla="*/ 1397002 h 1422404"/>
                <a:gd name="connisteX5" fmla="*/ 25402 w 50804"/>
                <a:gd name="connsiteY5" fmla="*/ 1422404 h 1422404"/>
                <a:gd name="connisteX6" fmla="*/ 25402 w 50804"/>
                <a:gd name="connsiteY6" fmla="*/ 1422404 h 1422404"/>
                <a:gd name="connisteX7" fmla="*/ 0 w 50804"/>
                <a:gd name="connsiteY7" fmla="*/ 1397002 h 1422404"/>
                <a:gd name="connisteX8" fmla="*/ 0 w 50804"/>
                <a:gd name="connsiteY8" fmla="*/ 25402 h 14224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11"/>
              </p:custDataLst>
            </p:nvPr>
          </p:nvSpPr>
          <p:spPr>
            <a:xfrm>
              <a:off x="1200" y="7600"/>
              <a:ext cx="672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主程序流程图</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2"/>
              </p:custDataLst>
            </p:nvPr>
          </p:nvSpPr>
          <p:spPr>
            <a:xfrm>
              <a:off x="1200" y="8400"/>
              <a:ext cx="66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主程序采用中断</a:t>
              </a:r>
              <a:r>
                <a:rPr lang="en-US" altLang="zh-CN" sz="1600">
                  <a:solidFill>
                    <a:schemeClr val="tx1"/>
                  </a:solidFill>
                  <a:latin typeface="Microsoft YaHei UI" panose="020B0503020204020204" charset="-122"/>
                  <a:ea typeface="Microsoft YaHei UI" panose="020B0503020204020204" charset="-122"/>
                </a:rPr>
                <a:t>-</a:t>
              </a:r>
              <a:r>
                <a:rPr lang="zh-CN" altLang="en-US" sz="1600">
                  <a:solidFill>
                    <a:schemeClr val="tx1"/>
                  </a:solidFill>
                  <a:latin typeface="Microsoft YaHei UI" panose="020B0503020204020204" charset="-122"/>
                  <a:ea typeface="Microsoft YaHei UI" panose="020B0503020204020204" charset="-122"/>
                </a:rPr>
                <a:t>轮询混合架构，流程为</a:t>
              </a:r>
              <a:r>
                <a:rPr lang="en-US" altLang="zh-CN" sz="1600">
                  <a:solidFill>
                    <a:schemeClr val="tx1"/>
                  </a:solidFill>
                  <a:latin typeface="Microsoft YaHei UI" panose="020B0503020204020204" charset="-122"/>
                  <a:ea typeface="Microsoft YaHei UI" panose="020B0503020204020204" charset="-122"/>
                </a:rPr>
                <a:t>[</a:t>
              </a:r>
              <a:r>
                <a:rPr lang="zh-CN" altLang="en-US" sz="1600">
                  <a:solidFill>
                    <a:schemeClr val="tx1"/>
                  </a:solidFill>
                  <a:latin typeface="Microsoft YaHei UI" panose="020B0503020204020204" charset="-122"/>
                  <a:ea typeface="Microsoft YaHei UI" panose="020B0503020204020204" charset="-122"/>
                </a:rPr>
                <a:t>蓝牙数据到达</a:t>
              </a:r>
              <a:r>
                <a:rPr lang="en-US" altLang="zh-CN" sz="1600">
                  <a:solidFill>
                    <a:schemeClr val="tx1"/>
                  </a:solidFill>
                  <a:latin typeface="Microsoft YaHei UI" panose="020B0503020204020204" charset="-122"/>
                  <a:ea typeface="Microsoft YaHei UI" panose="020B0503020204020204" charset="-122"/>
                </a:rPr>
                <a:t>] → [</a:t>
              </a:r>
              <a:r>
                <a:rPr lang="zh-CN" altLang="en-US" sz="1600">
                  <a:solidFill>
                    <a:schemeClr val="tx1"/>
                  </a:solidFill>
                  <a:latin typeface="Microsoft YaHei UI" panose="020B0503020204020204" charset="-122"/>
                  <a:ea typeface="Microsoft YaHei UI" panose="020B0503020204020204" charset="-122"/>
                </a:rPr>
                <a:t>蓝牙指令解析</a:t>
              </a:r>
              <a:r>
                <a:rPr lang="en-US" altLang="zh-CN" sz="1600">
                  <a:solidFill>
                    <a:schemeClr val="tx1"/>
                  </a:solidFill>
                  <a:latin typeface="Microsoft YaHei UI" panose="020B0503020204020204" charset="-122"/>
                  <a:ea typeface="Microsoft YaHei UI" panose="020B0503020204020204" charset="-122"/>
                </a:rPr>
                <a:t>] → [</a:t>
              </a:r>
              <a:r>
                <a:rPr lang="zh-CN" altLang="en-US" sz="1600">
                  <a:solidFill>
                    <a:schemeClr val="tx1"/>
                  </a:solidFill>
                  <a:latin typeface="Microsoft YaHei UI" panose="020B0503020204020204" charset="-122"/>
                  <a:ea typeface="Microsoft YaHei UI" panose="020B0503020204020204" charset="-122"/>
                </a:rPr>
                <a:t>设置</a:t>
              </a:r>
              <a:r>
                <a:rPr lang="en-US" altLang="zh-CN" sz="1600">
                  <a:solidFill>
                    <a:schemeClr val="tx1"/>
                  </a:solidFill>
                  <a:latin typeface="Microsoft YaHei UI" panose="020B0503020204020204" charset="-122"/>
                  <a:ea typeface="Microsoft YaHei UI" panose="020B0503020204020204" charset="-122"/>
                </a:rPr>
                <a:t>Sign</a:t>
              </a:r>
              <a:r>
                <a:rPr lang="zh-CN" altLang="en-US" sz="1600">
                  <a:solidFill>
                    <a:schemeClr val="tx1"/>
                  </a:solidFill>
                  <a:latin typeface="Microsoft YaHei UI" panose="020B0503020204020204" charset="-122"/>
                  <a:ea typeface="Microsoft YaHei UI" panose="020B0503020204020204" charset="-122"/>
                </a:rPr>
                <a:t>标志</a:t>
              </a:r>
              <a:r>
                <a:rPr lang="en-US" altLang="zh-CN" sz="1600">
                  <a:solidFill>
                    <a:schemeClr val="tx1"/>
                  </a:solidFill>
                  <a:latin typeface="Microsoft YaHei UI" panose="020B0503020204020204" charset="-122"/>
                  <a:ea typeface="Microsoft YaHei UI" panose="020B0503020204020204" charset="-122"/>
                </a:rPr>
                <a:t>] → [</a:t>
              </a:r>
              <a:r>
                <a:rPr lang="zh-CN" altLang="en-US" sz="1600">
                  <a:solidFill>
                    <a:schemeClr val="tx1"/>
                  </a:solidFill>
                  <a:latin typeface="Microsoft YaHei UI" panose="020B0503020204020204" charset="-122"/>
                  <a:ea typeface="Microsoft YaHei UI" panose="020B0503020204020204" charset="-122"/>
                </a:rPr>
                <a:t>动作执行</a:t>
              </a:r>
              <a:r>
                <a:rPr lang="en-US" altLang="zh-CN" sz="1600">
                  <a:solidFill>
                    <a:schemeClr val="tx1"/>
                  </a:solidFill>
                  <a:latin typeface="Microsoft YaHei UI" panose="020B0503020204020204" charset="-122"/>
                  <a:ea typeface="Microsoft YaHei UI" panose="020B0503020204020204" charset="-122"/>
                </a:rPr>
                <a:t>]</a:t>
              </a:r>
              <a:r>
                <a:rPr lang="zh-CN" altLang="en-US" sz="1600">
                  <a:solidFill>
                    <a:schemeClr val="tx1"/>
                  </a:solidFill>
                  <a:latin typeface="Microsoft YaHei UI" panose="020B0503020204020204" charset="-122"/>
                  <a:ea typeface="Microsoft YaHei UI" panose="020B0503020204020204" charset="-122"/>
                </a:rPr>
                <a:t>。语音模块原理也基本相同。</a:t>
              </a:r>
              <a:endParaRPr lang="zh-CN" altLang="en-US" sz="16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3"/>
              </p:custDataLst>
            </p:nvPr>
          </p:nvSpPr>
          <p:spPr>
            <a:xfrm>
              <a:off x="8760" y="7600"/>
              <a:ext cx="672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中断</a:t>
              </a:r>
              <a:r>
                <a:rPr lang="en-US" altLang="zh-CN" sz="2400">
                  <a:solidFill>
                    <a:schemeClr val="tx1"/>
                  </a:solidFill>
                  <a:latin typeface="Microsoft YaHei UI" panose="020B0503020204020204" charset="-122"/>
                  <a:ea typeface="Microsoft YaHei UI" panose="020B0503020204020204" charset="-122"/>
                </a:rPr>
                <a:t>-</a:t>
              </a:r>
              <a:r>
                <a:rPr lang="zh-CN" altLang="en-US" sz="2400">
                  <a:solidFill>
                    <a:schemeClr val="tx1"/>
                  </a:solidFill>
                  <a:latin typeface="Microsoft YaHei UI" panose="020B0503020204020204" charset="-122"/>
                  <a:ea typeface="Microsoft YaHei UI" panose="020B0503020204020204" charset="-122"/>
                </a:rPr>
                <a:t>轮询混合</a:t>
              </a:r>
              <a:r>
                <a:rPr lang="zh-CN" altLang="en-US" sz="2400">
                  <a:solidFill>
                    <a:schemeClr val="tx1"/>
                  </a:solidFill>
                  <a:latin typeface="Microsoft YaHei UI" panose="020B0503020204020204" charset="-122"/>
                  <a:ea typeface="Microsoft YaHei UI" panose="020B0503020204020204" charset="-122"/>
                </a:rPr>
                <a:t>架构</a:t>
              </a:r>
              <a:endParaRPr lang="zh-CN"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4"/>
              </p:custDataLst>
            </p:nvPr>
          </p:nvSpPr>
          <p:spPr>
            <a:xfrm>
              <a:off x="8760" y="8400"/>
              <a:ext cx="668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主循环</a:t>
              </a:r>
              <a:r>
                <a:rPr lang="zh-CN" altLang="en-US" sz="1600">
                  <a:solidFill>
                    <a:schemeClr val="tx1"/>
                  </a:solidFill>
                  <a:latin typeface="Microsoft YaHei UI" panose="020B0503020204020204" charset="-122"/>
                  <a:ea typeface="Microsoft YaHei UI" panose="020B0503020204020204" charset="-122"/>
                </a:rPr>
                <a:t>采用</a:t>
              </a:r>
              <a:r>
                <a:rPr lang="en-US" altLang="zh-CN" sz="1600">
                  <a:solidFill>
                    <a:schemeClr val="tx1"/>
                  </a:solidFill>
                  <a:latin typeface="Microsoft YaHei UI" panose="020B0503020204020204" charset="-122"/>
                  <a:ea typeface="Microsoft YaHei UI" panose="020B0503020204020204" charset="-122"/>
                </a:rPr>
                <a:t>[</a:t>
              </a:r>
              <a:r>
                <a:rPr lang="zh-CN" altLang="en-US" sz="1600">
                  <a:solidFill>
                    <a:schemeClr val="tx1"/>
                  </a:solidFill>
                  <a:latin typeface="Microsoft YaHei UI" panose="020B0503020204020204" charset="-122"/>
                  <a:ea typeface="Microsoft YaHei UI" panose="020B0503020204020204" charset="-122"/>
                </a:rPr>
                <a:t>初始化</a:t>
              </a:r>
              <a:r>
                <a:rPr lang="en-US" altLang="zh-CN" sz="1600">
                  <a:solidFill>
                    <a:schemeClr val="tx1"/>
                  </a:solidFill>
                  <a:latin typeface="Microsoft YaHei UI" panose="020B0503020204020204" charset="-122"/>
                  <a:ea typeface="Microsoft YaHei UI" panose="020B0503020204020204" charset="-122"/>
                </a:rPr>
                <a:t>] </a:t>
              </a:r>
              <a:r>
                <a:rPr lang="en-US" altLang="en-US" sz="1600">
                  <a:solidFill>
                    <a:schemeClr val="tx1"/>
                  </a:solidFill>
                  <a:latin typeface="Microsoft YaHei UI" panose="020B0503020204020204" charset="-122"/>
                  <a:ea typeface="Microsoft YaHei UI" panose="020B0503020204020204" charset="-122"/>
                </a:rPr>
                <a:t>→</a:t>
              </a:r>
              <a:r>
                <a:rPr lang="en-US" altLang="zh-CN" sz="1600">
                  <a:solidFill>
                    <a:schemeClr val="tx1"/>
                  </a:solidFill>
                  <a:latin typeface="Microsoft YaHei UI" panose="020B0503020204020204" charset="-122"/>
                  <a:ea typeface="Microsoft YaHei UI" panose="020B0503020204020204" charset="-122"/>
                </a:rPr>
                <a:t> [</a:t>
              </a:r>
              <a:r>
                <a:rPr lang="zh-CN" altLang="en-US" sz="1600">
                  <a:solidFill>
                    <a:schemeClr val="tx1"/>
                  </a:solidFill>
                  <a:latin typeface="Microsoft YaHei UI" panose="020B0503020204020204" charset="-122"/>
                  <a:ea typeface="Microsoft YaHei UI" panose="020B0503020204020204" charset="-122"/>
                </a:rPr>
                <a:t>检测</a:t>
              </a:r>
              <a:r>
                <a:rPr lang="en-US" altLang="zh-CN" sz="1600">
                  <a:solidFill>
                    <a:schemeClr val="tx1"/>
                  </a:solidFill>
                  <a:latin typeface="Microsoft YaHei UI" panose="020B0503020204020204" charset="-122"/>
                  <a:ea typeface="Microsoft YaHei UI" panose="020B0503020204020204" charset="-122"/>
                </a:rPr>
                <a:t>Sign</a:t>
              </a:r>
              <a:r>
                <a:rPr lang="zh-CN" altLang="en-US" sz="1600">
                  <a:solidFill>
                    <a:schemeClr val="tx1"/>
                  </a:solidFill>
                  <a:latin typeface="Microsoft YaHei UI" panose="020B0503020204020204" charset="-122"/>
                  <a:ea typeface="Microsoft YaHei UI" panose="020B0503020204020204" charset="-122"/>
                </a:rPr>
                <a:t>标志</a:t>
              </a:r>
              <a:r>
                <a:rPr lang="en-US" altLang="zh-CN" sz="1600">
                  <a:solidFill>
                    <a:schemeClr val="tx1"/>
                  </a:solidFill>
                  <a:latin typeface="Microsoft YaHei UI" panose="020B0503020204020204" charset="-122"/>
                  <a:ea typeface="Microsoft YaHei UI" panose="020B0503020204020204" charset="-122"/>
                </a:rPr>
                <a:t>] </a:t>
              </a:r>
              <a:r>
                <a:rPr lang="en-US" altLang="en-US" sz="1600">
                  <a:solidFill>
                    <a:schemeClr val="tx1"/>
                  </a:solidFill>
                  <a:latin typeface="Microsoft YaHei UI" panose="020B0503020204020204" charset="-122"/>
                  <a:ea typeface="Microsoft YaHei UI" panose="020B0503020204020204" charset="-122"/>
                </a:rPr>
                <a:t>→</a:t>
              </a:r>
              <a:r>
                <a:rPr lang="en-US" altLang="zh-CN" sz="1600">
                  <a:solidFill>
                    <a:schemeClr val="tx1"/>
                  </a:solidFill>
                  <a:latin typeface="Microsoft YaHei UI" panose="020B0503020204020204" charset="-122"/>
                  <a:ea typeface="Microsoft YaHei UI" panose="020B0503020204020204" charset="-122"/>
                </a:rPr>
                <a:t> [</a:t>
              </a:r>
              <a:r>
                <a:rPr lang="zh-CN" altLang="en-US" sz="1600">
                  <a:solidFill>
                    <a:schemeClr val="tx1"/>
                  </a:solidFill>
                  <a:latin typeface="Microsoft YaHei UI" panose="020B0503020204020204" charset="-122"/>
                  <a:ea typeface="Microsoft YaHei UI" panose="020B0503020204020204" charset="-122"/>
                </a:rPr>
                <a:t>执行对应动作</a:t>
              </a:r>
              <a:r>
                <a:rPr lang="en-US" altLang="zh-CN" sz="1600">
                  <a:solidFill>
                    <a:schemeClr val="tx1"/>
                  </a:solidFill>
                  <a:latin typeface="Microsoft YaHei UI" panose="020B0503020204020204" charset="-122"/>
                  <a:ea typeface="Microsoft YaHei UI" panose="020B0503020204020204" charset="-122"/>
                </a:rPr>
                <a:t>] </a:t>
              </a:r>
              <a:r>
                <a:rPr lang="en-US" altLang="en-US" sz="1600">
                  <a:solidFill>
                    <a:schemeClr val="tx1"/>
                  </a:solidFill>
                  <a:latin typeface="Microsoft YaHei UI" panose="020B0503020204020204" charset="-122"/>
                  <a:ea typeface="Microsoft YaHei UI" panose="020B0503020204020204" charset="-122"/>
                </a:rPr>
                <a:t>→</a:t>
              </a:r>
              <a:r>
                <a:rPr lang="en-US" altLang="zh-CN" sz="1600">
                  <a:solidFill>
                    <a:schemeClr val="tx1"/>
                  </a:solidFill>
                  <a:latin typeface="Microsoft YaHei UI" panose="020B0503020204020204" charset="-122"/>
                  <a:ea typeface="Microsoft YaHei UI" panose="020B0503020204020204" charset="-122"/>
                </a:rPr>
                <a:t> [</a:t>
              </a:r>
              <a:r>
                <a:rPr lang="zh-CN" altLang="en-US" sz="1600">
                  <a:solidFill>
                    <a:schemeClr val="tx1"/>
                  </a:solidFill>
                  <a:latin typeface="Microsoft YaHei UI" panose="020B0503020204020204" charset="-122"/>
                  <a:ea typeface="Microsoft YaHei UI" panose="020B0503020204020204" charset="-122"/>
                </a:rPr>
                <a:t>状态复位</a:t>
              </a:r>
              <a:r>
                <a:rPr lang="en-US" altLang="zh-CN" sz="1600">
                  <a:solidFill>
                    <a:schemeClr val="tx1"/>
                  </a:solidFill>
                  <a:latin typeface="Microsoft YaHei UI" panose="020B0503020204020204" charset="-122"/>
                  <a:ea typeface="Microsoft YaHei UI" panose="020B0503020204020204" charset="-122"/>
                </a:rPr>
                <a:t>] </a:t>
              </a:r>
              <a:r>
                <a:rPr lang="zh-CN" altLang="en-US" sz="1600">
                  <a:solidFill>
                    <a:schemeClr val="tx1"/>
                  </a:solidFill>
                  <a:latin typeface="Microsoft YaHei UI" panose="020B0503020204020204" charset="-122"/>
                  <a:ea typeface="Microsoft YaHei UI" panose="020B0503020204020204" charset="-122"/>
                </a:rPr>
                <a:t>依次执行初始化、蓝牙数据解析、语音指令检测和动作执行。</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C:/Users/86181/AppData/Local/Temp/figmazip/slide_2d92f96d3fc221cc\datas\氛围图-6002&amp;102243.png"/>
          <p:cNvPicPr>
            <a:picLocks noChangeAspect="1"/>
          </p:cNvPicPr>
          <p:nvPr>
            <p:custDataLst>
              <p:tags r:id="rId1"/>
            </p:custDataLst>
          </p:nvPr>
        </p:nvPicPr>
        <p:blipFill>
          <a:blip r:embed="rId2" r:link="rId3"/>
          <a:stretch>
            <a:fillRect/>
          </a:stretch>
        </p:blipFill>
        <p:spPr>
          <a:xfrm>
            <a:off x="10362565" y="0"/>
            <a:ext cx="1828800" cy="6858000"/>
          </a:xfrm>
          <a:prstGeom prst="rect">
            <a:avLst/>
          </a:prstGeom>
        </p:spPr>
      </p:pic>
      <p:sp>
        <p:nvSpPr>
          <p:cNvPr id="2" name="标题 1"/>
          <p:cNvSpPr>
            <a:spLocks noGrp="1"/>
          </p:cNvSpPr>
          <p:nvPr>
            <p:ph type="title"/>
            <p:custDataLst>
              <p:tags r:id="rId4"/>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关键代码模块</a:t>
            </a:r>
            <a:endParaRPr lang="zh-CN" altLang="en-US" sz="4400">
              <a:solidFill>
                <a:schemeClr val="tx1"/>
              </a:solidFill>
              <a:latin typeface="Microsoft YaHei UI" panose="020B0503020204020204" charset="-122"/>
              <a:ea typeface="Microsoft YaHei UI" panose="020B0503020204020204" charset="-122"/>
            </a:endParaRPr>
          </a:p>
        </p:txBody>
      </p:sp>
      <p:sp>
        <p:nvSpPr>
          <p:cNvPr id="4" name="矩形 3"/>
          <p:cNvSpPr/>
          <p:nvPr>
            <p:custDataLst>
              <p:tags r:id="rId5"/>
            </p:custDataLst>
          </p:nvPr>
        </p:nvSpPr>
        <p:spPr>
          <a:xfrm>
            <a:off x="0"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609600" y="1828800"/>
            <a:ext cx="9144000" cy="4419600"/>
            <a:chOff x="960" y="2880"/>
            <a:chExt cx="14400" cy="6960"/>
          </a:xfrm>
        </p:grpSpPr>
        <p:sp>
          <p:nvSpPr>
            <p:cNvPr id="5" name="任意多边形 4"/>
            <p:cNvSpPr/>
            <p:nvPr>
              <p:custDataLst>
                <p:tags r:id="rId6"/>
              </p:custDataLst>
            </p:nvPr>
          </p:nvSpPr>
          <p:spPr>
            <a:xfrm>
              <a:off x="960" y="2880"/>
              <a:ext cx="8235" cy="3240"/>
            </a:xfrm>
            <a:custGeom>
              <a:avLst/>
              <a:gdLst>
                <a:gd name="connisteX0" fmla="*/ 0 w 3556001"/>
                <a:gd name="connsiteY0" fmla="*/ 203197 h 2057400"/>
                <a:gd name="connisteX1" fmla="*/ 203197 w 3556001"/>
                <a:gd name="connsiteY1" fmla="*/ 0 h 2057400"/>
                <a:gd name="connisteX2" fmla="*/ 3556001 w 3556001"/>
                <a:gd name="connsiteY2" fmla="*/ 0 h 2057400"/>
                <a:gd name="connisteX3" fmla="*/ 3556001 w 3556001"/>
                <a:gd name="connsiteY3" fmla="*/ 2057400 h 2057400"/>
                <a:gd name="connisteX4" fmla="*/ 203197 w 3556001"/>
                <a:gd name="connsiteY4" fmla="*/ 2057400 h 2057400"/>
                <a:gd name="connisteX5" fmla="*/ 0 w 3556001"/>
                <a:gd name="connsiteY5" fmla="*/ 1854202 h 2057400"/>
                <a:gd name="connisteX6" fmla="*/ 0 w 3556001"/>
                <a:gd name="connsiteY6" fmla="*/ 203197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556001" h="2057400">
                  <a:moveTo>
                    <a:pt x="0" y="203198"/>
                  </a:moveTo>
                  <a:cubicBezTo>
                    <a:pt x="0" y="90974"/>
                    <a:pt x="90974" y="0"/>
                    <a:pt x="203198" y="0"/>
                  </a:cubicBezTo>
                  <a:lnTo>
                    <a:pt x="3556001" y="0"/>
                  </a:lnTo>
                  <a:lnTo>
                    <a:pt x="3556001" y="2057400"/>
                  </a:lnTo>
                  <a:lnTo>
                    <a:pt x="203198" y="2057400"/>
                  </a:lnTo>
                  <a:cubicBezTo>
                    <a:pt x="90974" y="2057400"/>
                    <a:pt x="0" y="1966426"/>
                    <a:pt x="0" y="1854202"/>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7"/>
              </p:custDataLst>
            </p:nvPr>
          </p:nvSpPr>
          <p:spPr>
            <a:xfrm>
              <a:off x="1440" y="3340"/>
              <a:ext cx="47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舵机</a:t>
              </a:r>
              <a:r>
                <a:rPr lang="en-US" altLang="zh-CN" sz="2400">
                  <a:solidFill>
                    <a:schemeClr val="tx1"/>
                  </a:solidFill>
                  <a:latin typeface="Microsoft YaHei UI" panose="020B0503020204020204" charset="-122"/>
                  <a:ea typeface="Microsoft YaHei UI" panose="020B0503020204020204" charset="-122"/>
                </a:rPr>
                <a:t>PWM</a:t>
              </a:r>
              <a:r>
                <a:rPr lang="zh-CN" altLang="en-US" sz="2400">
                  <a:solidFill>
                    <a:schemeClr val="tx1"/>
                  </a:solidFill>
                  <a:latin typeface="Microsoft YaHei UI" panose="020B0503020204020204" charset="-122"/>
                  <a:ea typeface="Microsoft YaHei UI" panose="020B0503020204020204" charset="-122"/>
                </a:rPr>
                <a:t>控制函数</a:t>
              </a:r>
              <a:endParaRPr lang="zh-CN" altLang="en-US" sz="24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8"/>
              </p:custDataLst>
            </p:nvPr>
          </p:nvSpPr>
          <p:spPr>
            <a:xfrm>
              <a:off x="1440" y="4220"/>
              <a:ext cx="7453"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核心函数</a:t>
              </a:r>
              <a:r>
                <a:rPr lang="en-US" altLang="zh-CN" sz="1600">
                  <a:solidFill>
                    <a:schemeClr val="tx1"/>
                  </a:solidFill>
                  <a:latin typeface="Microsoft YaHei UI" panose="020B0503020204020204" charset="-122"/>
                  <a:ea typeface="Microsoft YaHei UI" panose="020B0503020204020204" charset="-122"/>
                </a:rPr>
                <a:t>For()</a:t>
              </a:r>
              <a:r>
                <a:rPr lang="zh-CN" altLang="en-US" sz="1600">
                  <a:solidFill>
                    <a:schemeClr val="tx1"/>
                  </a:solidFill>
                  <a:latin typeface="Microsoft YaHei UI" panose="020B0503020204020204" charset="-122"/>
                  <a:ea typeface="Microsoft YaHei UI" panose="020B0503020204020204" charset="-122"/>
                </a:rPr>
                <a:t>通过微秒级步进调整占空比，实现了动作的平滑过渡。针对四足机器人的运动需求，我们为每个关节舵机分配独立定时器通道，并通过精确的时序控制完成协同动作。</a:t>
              </a:r>
              <a:endParaRPr lang="zh-CN" altLang="en-US" sz="1600">
                <a:solidFill>
                  <a:schemeClr val="tx1"/>
                </a:solidFill>
                <a:latin typeface="Microsoft YaHei UI" panose="020B0503020204020204" charset="-122"/>
                <a:ea typeface="Microsoft YaHei UI" panose="020B0503020204020204" charset="-122"/>
              </a:endParaRPr>
            </a:p>
          </p:txBody>
        </p:sp>
        <p:pic>
          <p:nvPicPr>
            <p:cNvPr id="8" name="图片 7" descr="C:/Users/86181/AppData/Roaming/Kingsoft/office6/wppai/generateppt/e18b8559dc3124f0b0578d4bfe00d6f0.jpge18b8559dc3124f0b0578d4bfe00d6f0"/>
            <p:cNvPicPr preferRelativeResize="0">
              <a:picLocks noChangeAspect="1"/>
            </p:cNvPicPr>
            <p:nvPr>
              <p:custDataLst>
                <p:tags r:id="rId9"/>
              </p:custDataLst>
            </p:nvPr>
          </p:nvPicPr>
          <p:blipFill>
            <a:blip r:embed="rId10"/>
            <a:srcRect l="4711" r="4711"/>
            <a:stretch>
              <a:fillRect/>
            </a:stretch>
          </p:blipFill>
          <p:spPr>
            <a:xfrm>
              <a:off x="9196" y="2880"/>
              <a:ext cx="6163" cy="3240"/>
            </a:xfrm>
            <a:custGeom>
              <a:avLst/>
              <a:gdLst>
                <a:gd name="connisteX0" fmla="*/ 0 w 5587998"/>
                <a:gd name="connsiteY0" fmla="*/ 0 h 2057400"/>
                <a:gd name="connisteX1" fmla="*/ 5384801 w 5587998"/>
                <a:gd name="connsiteY1" fmla="*/ 0 h 2057400"/>
                <a:gd name="connisteX2" fmla="*/ 5587998 w 5587998"/>
                <a:gd name="connsiteY2" fmla="*/ 203197 h 2057400"/>
                <a:gd name="connisteX3" fmla="*/ 5587998 w 5587998"/>
                <a:gd name="connsiteY3" fmla="*/ 1854202 h 2057400"/>
                <a:gd name="connisteX4" fmla="*/ 5384801 w 5587998"/>
                <a:gd name="connsiteY4" fmla="*/ 2057400 h 2057400"/>
                <a:gd name="connisteX5" fmla="*/ 0 w 5587998"/>
                <a:gd name="connsiteY5" fmla="*/ 2057400 h 2057400"/>
                <a:gd name="connisteX6" fmla="*/ 0 w 5587998"/>
                <a:gd name="connsiteY6" fmla="*/ 0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7999" h="2057400">
                  <a:moveTo>
                    <a:pt x="0" y="0"/>
                  </a:moveTo>
                  <a:lnTo>
                    <a:pt x="5384801" y="0"/>
                  </a:lnTo>
                  <a:cubicBezTo>
                    <a:pt x="5497025" y="0"/>
                    <a:pt x="5587999" y="90974"/>
                    <a:pt x="5587999" y="203198"/>
                  </a:cubicBezTo>
                  <a:lnTo>
                    <a:pt x="5587999" y="1854202"/>
                  </a:lnTo>
                  <a:cubicBezTo>
                    <a:pt x="5587999" y="1966426"/>
                    <a:pt x="5497025" y="2057400"/>
                    <a:pt x="5384801" y="2057400"/>
                  </a:cubicBezTo>
                  <a:lnTo>
                    <a:pt x="0" y="2057400"/>
                  </a:lnTo>
                  <a:lnTo>
                    <a:pt x="0" y="0"/>
                  </a:lnTo>
                  <a:close/>
                </a:path>
              </a:pathLst>
            </a:custGeom>
            <a:blipFill rotWithShape="1">
              <a:blip r:embed="rId11"/>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11" name="图片 10" descr="C:/Users/86181/AppData/Roaming/Kingsoft/office6/wppai/generateppt/b5b78dbebcc8c4858d04331f1f8eb710.jpgb5b78dbebcc8c4858d04331f1f8eb710"/>
            <p:cNvPicPr preferRelativeResize="0">
              <a:picLocks noChangeAspect="1"/>
            </p:cNvPicPr>
            <p:nvPr>
              <p:custDataLst>
                <p:tags r:id="rId12"/>
              </p:custDataLst>
            </p:nvPr>
          </p:nvPicPr>
          <p:blipFill>
            <a:blip r:embed="rId13"/>
            <a:srcRect l="5383" r="3560"/>
            <a:stretch>
              <a:fillRect/>
            </a:stretch>
          </p:blipFill>
          <p:spPr>
            <a:xfrm>
              <a:off x="960" y="6600"/>
              <a:ext cx="8236" cy="3240"/>
            </a:xfrm>
            <a:custGeom>
              <a:avLst/>
              <a:gdLst>
                <a:gd name="connisteX0" fmla="*/ 0 w 5587998"/>
                <a:gd name="connsiteY0" fmla="*/ 203197 h 2057400"/>
                <a:gd name="connisteX1" fmla="*/ 203197 w 5587998"/>
                <a:gd name="connsiteY1" fmla="*/ 0 h 2057400"/>
                <a:gd name="connisteX2" fmla="*/ 5587998 w 5587998"/>
                <a:gd name="connsiteY2" fmla="*/ 0 h 2057400"/>
                <a:gd name="connisteX3" fmla="*/ 5587998 w 5587998"/>
                <a:gd name="connsiteY3" fmla="*/ 2057400 h 2057400"/>
                <a:gd name="connisteX4" fmla="*/ 203197 w 5587998"/>
                <a:gd name="connsiteY4" fmla="*/ 2057400 h 2057400"/>
                <a:gd name="connisteX5" fmla="*/ 0 w 5587998"/>
                <a:gd name="connsiteY5" fmla="*/ 1854202 h 2057400"/>
                <a:gd name="connisteX6" fmla="*/ 0 w 5587998"/>
                <a:gd name="connsiteY6" fmla="*/ 203197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7999" h="2057400">
                  <a:moveTo>
                    <a:pt x="0" y="203198"/>
                  </a:moveTo>
                  <a:cubicBezTo>
                    <a:pt x="0" y="90974"/>
                    <a:pt x="90974" y="0"/>
                    <a:pt x="203198" y="0"/>
                  </a:cubicBezTo>
                  <a:lnTo>
                    <a:pt x="5587999" y="0"/>
                  </a:lnTo>
                  <a:lnTo>
                    <a:pt x="5587999" y="2057400"/>
                  </a:lnTo>
                  <a:lnTo>
                    <a:pt x="203198" y="2057400"/>
                  </a:lnTo>
                  <a:cubicBezTo>
                    <a:pt x="90974" y="2057400"/>
                    <a:pt x="0" y="1966426"/>
                    <a:pt x="0" y="1854202"/>
                  </a:cubicBezTo>
                  <a:lnTo>
                    <a:pt x="0" y="203198"/>
                  </a:lnTo>
                  <a:close/>
                </a:path>
              </a:pathLst>
            </a:custGeom>
            <a:blipFill rotWithShape="1">
              <a:blip r:embed="rId11"/>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任意多边形 13"/>
            <p:cNvSpPr/>
            <p:nvPr>
              <p:custDataLst>
                <p:tags r:id="rId14"/>
              </p:custDataLst>
            </p:nvPr>
          </p:nvSpPr>
          <p:spPr>
            <a:xfrm>
              <a:off x="9196" y="6600"/>
              <a:ext cx="6164" cy="3240"/>
            </a:xfrm>
            <a:custGeom>
              <a:avLst/>
              <a:gdLst>
                <a:gd name="connisteX0" fmla="*/ 0 w 3556001"/>
                <a:gd name="connsiteY0" fmla="*/ 0 h 2057400"/>
                <a:gd name="connisteX1" fmla="*/ 3352803 w 3556001"/>
                <a:gd name="connsiteY1" fmla="*/ 0 h 2057400"/>
                <a:gd name="connisteX2" fmla="*/ 3556001 w 3556001"/>
                <a:gd name="connsiteY2" fmla="*/ 203197 h 2057400"/>
                <a:gd name="connisteX3" fmla="*/ 3556001 w 3556001"/>
                <a:gd name="connsiteY3" fmla="*/ 1854202 h 2057400"/>
                <a:gd name="connisteX4" fmla="*/ 3352803 w 3556001"/>
                <a:gd name="connsiteY4" fmla="*/ 2057400 h 2057400"/>
                <a:gd name="connisteX5" fmla="*/ 0 w 3556001"/>
                <a:gd name="connsiteY5" fmla="*/ 2057400 h 2057400"/>
                <a:gd name="connisteX6" fmla="*/ 0 w 3556001"/>
                <a:gd name="connsiteY6" fmla="*/ 0 h 2057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556001" h="2057400">
                  <a:moveTo>
                    <a:pt x="0" y="0"/>
                  </a:moveTo>
                  <a:lnTo>
                    <a:pt x="3352803" y="0"/>
                  </a:lnTo>
                  <a:cubicBezTo>
                    <a:pt x="3465027" y="0"/>
                    <a:pt x="3556001" y="90974"/>
                    <a:pt x="3556001" y="203198"/>
                  </a:cubicBezTo>
                  <a:lnTo>
                    <a:pt x="3556001" y="1854202"/>
                  </a:lnTo>
                  <a:cubicBezTo>
                    <a:pt x="3556001" y="1966426"/>
                    <a:pt x="3465027" y="2057400"/>
                    <a:pt x="3352803" y="2057400"/>
                  </a:cubicBezTo>
                  <a:lnTo>
                    <a:pt x="0" y="2057400"/>
                  </a:ln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15"/>
              </p:custDataLst>
            </p:nvPr>
          </p:nvSpPr>
          <p:spPr>
            <a:xfrm>
              <a:off x="9520" y="7060"/>
              <a:ext cx="47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蓝牙指令解析协议</a:t>
              </a:r>
              <a:endParaRPr lang="zh-CN"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6"/>
              </p:custDataLst>
            </p:nvPr>
          </p:nvSpPr>
          <p:spPr>
            <a:xfrm>
              <a:off x="9520" y="7940"/>
              <a:ext cx="5679" cy="1440"/>
            </a:xfrm>
            <a:prstGeom prst="rect">
              <a:avLst/>
            </a:prstGeom>
            <a:noFill/>
          </p:spPr>
          <p:txBody>
            <a:bodyPr wrap="square" lIns="0" tIns="0" rIns="0" bIns="0" rtlCol="0" anchor="t">
              <a:noAutofit/>
            </a:bodyPr>
            <a:p>
              <a:pPr algn="l">
                <a:lnSpc>
                  <a:spcPct val="125000"/>
                </a:lnSpc>
              </a:pPr>
              <a:r>
                <a:rPr lang="en-US" altLang="en-US" sz="1600">
                  <a:solidFill>
                    <a:schemeClr val="tx1"/>
                  </a:solidFill>
                  <a:latin typeface="Microsoft YaHei UI" panose="020B0503020204020204" charset="-122"/>
                  <a:ea typeface="Microsoft YaHei UI" panose="020B0503020204020204" charset="-122"/>
                </a:rPr>
                <a:t>JDY31</a:t>
              </a:r>
              <a:r>
                <a:rPr lang="zh-CN" altLang="en-US" sz="1600">
                  <a:solidFill>
                    <a:schemeClr val="tx1"/>
                  </a:solidFill>
                  <a:latin typeface="Microsoft YaHei UI" panose="020B0503020204020204" charset="-122"/>
                  <a:ea typeface="Microsoft YaHei UI" panose="020B0503020204020204" charset="-122"/>
                </a:rPr>
                <a:t>通信格式定义为</a:t>
              </a:r>
              <a:r>
                <a:rPr lang="en-US" altLang="zh-CN" sz="1600">
                  <a:solidFill>
                    <a:schemeClr val="tx1"/>
                  </a:solidFill>
                  <a:latin typeface="Microsoft YaHei UI" panose="020B0503020204020204" charset="-122"/>
                  <a:ea typeface="Microsoft YaHei UI" panose="020B0503020204020204" charset="-122"/>
                </a:rPr>
                <a:t>"</a:t>
              </a:r>
              <a:r>
                <a:rPr lang="zh-CN" altLang="en-US" sz="1600">
                  <a:solidFill>
                    <a:schemeClr val="tx1"/>
                  </a:solidFill>
                  <a:latin typeface="Microsoft YaHei UI" panose="020B0503020204020204" charset="-122"/>
                  <a:ea typeface="Microsoft YaHei UI" panose="020B0503020204020204" charset="-122"/>
                </a:rPr>
                <a:t>十六进制指令</a:t>
              </a:r>
              <a:r>
                <a:rPr lang="en-US" altLang="zh-CN" sz="1600">
                  <a:solidFill>
                    <a:schemeClr val="tx1"/>
                  </a:solidFill>
                  <a:latin typeface="Microsoft YaHei UI" panose="020B0503020204020204" charset="-122"/>
                  <a:ea typeface="Microsoft YaHei UI" panose="020B0503020204020204" charset="-122"/>
                </a:rPr>
                <a:t>"</a:t>
              </a:r>
              <a:r>
                <a:rPr lang="zh-CN" altLang="en-US" sz="1600">
                  <a:solidFill>
                    <a:schemeClr val="tx1"/>
                  </a:solidFill>
                  <a:latin typeface="Microsoft YaHei UI" panose="020B0503020204020204" charset="-122"/>
                  <a:ea typeface="Microsoft YaHei UI" panose="020B0503020204020204" charset="-122"/>
                </a:rPr>
                <a:t>，例如</a:t>
              </a:r>
              <a:r>
                <a:rPr lang="en-US" altLang="zh-CN" sz="1600">
                  <a:solidFill>
                    <a:schemeClr val="tx1"/>
                  </a:solidFill>
                  <a:latin typeface="Microsoft YaHei UI" panose="020B0503020204020204" charset="-122"/>
                  <a:ea typeface="Microsoft YaHei UI" panose="020B0503020204020204" charset="-122"/>
                </a:rPr>
                <a:t>"6C 6C"</a:t>
              </a:r>
              <a:r>
                <a:rPr lang="zh-CN" altLang="en-US" sz="1600">
                  <a:solidFill>
                    <a:schemeClr val="tx1"/>
                  </a:solidFill>
                  <a:latin typeface="Microsoft YaHei UI" panose="020B0503020204020204" charset="-122"/>
                  <a:ea typeface="Microsoft YaHei UI" panose="020B0503020204020204" charset="-122"/>
                </a:rPr>
                <a:t>代表立正动作，通过</a:t>
              </a:r>
              <a:r>
                <a:rPr lang="en-US" altLang="zh-CN" sz="1600">
                  <a:solidFill>
                    <a:schemeClr val="tx1"/>
                  </a:solidFill>
                  <a:latin typeface="Microsoft YaHei UI" panose="020B0503020204020204" charset="-122"/>
                  <a:ea typeface="Microsoft YaHei UI" panose="020B0503020204020204" charset="-122"/>
                </a:rPr>
                <a:t>USART3</a:t>
              </a:r>
              <a:r>
                <a:rPr lang="zh-CN" altLang="en-US" sz="1600">
                  <a:solidFill>
                    <a:schemeClr val="tx1"/>
                  </a:solidFill>
                  <a:latin typeface="Microsoft YaHei UI" panose="020B0503020204020204" charset="-122"/>
                  <a:ea typeface="Microsoft YaHei UI" panose="020B0503020204020204" charset="-122"/>
                </a:rPr>
                <a:t>中断实时接收数据。</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609603" y="609603"/>
            <a:ext cx="3568702" cy="1524003"/>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多动作管理方案</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矩形 2"/>
          <p:cNvSpPr/>
          <p:nvPr>
            <p:custDataLst>
              <p:tags r:id="rId2"/>
            </p:custDataLst>
          </p:nvPr>
        </p:nvSpPr>
        <p:spPr>
          <a:xfrm>
            <a:off x="0"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 name="组合 12"/>
          <p:cNvGrpSpPr/>
          <p:nvPr/>
        </p:nvGrpSpPr>
        <p:grpSpPr>
          <a:xfrm>
            <a:off x="4648197" y="812802"/>
            <a:ext cx="7010403" cy="2139948"/>
            <a:chOff x="7320" y="1280"/>
            <a:chExt cx="11040" cy="1760"/>
          </a:xfrm>
        </p:grpSpPr>
        <p:sp>
          <p:nvSpPr>
            <p:cNvPr id="4" name="任意多边形 3"/>
            <p:cNvSpPr/>
            <p:nvPr>
              <p:custDataLst>
                <p:tags r:id="rId3"/>
              </p:custDataLst>
            </p:nvPr>
          </p:nvSpPr>
          <p:spPr>
            <a:xfrm>
              <a:off x="7320" y="1280"/>
              <a:ext cx="81" cy="1759"/>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4"/>
              </p:custDataLst>
            </p:nvPr>
          </p:nvSpPr>
          <p:spPr>
            <a:xfrm>
              <a:off x="7560" y="1280"/>
              <a:ext cx="51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时序编码实现动作</a:t>
              </a:r>
              <a:r>
                <a:rPr lang="zh-CN" altLang="en-US" sz="2400">
                  <a:solidFill>
                    <a:schemeClr val="tx1"/>
                  </a:solidFill>
                  <a:latin typeface="Microsoft YaHei UI" panose="020B0503020204020204" charset="-122"/>
                  <a:ea typeface="Microsoft YaHei UI" panose="020B0503020204020204" charset="-122"/>
                </a:rPr>
                <a:t>控制</a:t>
              </a:r>
              <a:endParaRPr lang="zh-CN" altLang="en-US" sz="2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7560" y="1659"/>
              <a:ext cx="5060" cy="1381"/>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采用时序编码跳转具体动作函数，每个动作独立</a:t>
              </a:r>
              <a:r>
                <a:rPr lang="zh-CN" altLang="en-US" sz="1600">
                  <a:solidFill>
                    <a:schemeClr val="tx1"/>
                  </a:solidFill>
                  <a:latin typeface="Microsoft YaHei UI" panose="020B0503020204020204" charset="-122"/>
                  <a:ea typeface="Microsoft YaHei UI" panose="020B0503020204020204" charset="-122"/>
                </a:rPr>
                <a:t>封装，保障了实时性和</a:t>
              </a:r>
              <a:r>
                <a:rPr lang="zh-CN" altLang="en-US" sz="1600">
                  <a:solidFill>
                    <a:schemeClr val="tx1"/>
                  </a:solidFill>
                  <a:latin typeface="Microsoft YaHei UI" panose="020B0503020204020204" charset="-122"/>
                  <a:ea typeface="Microsoft YaHei UI" panose="020B0503020204020204" charset="-122"/>
                </a:rPr>
                <a:t>扩展性。</a:t>
              </a:r>
              <a:endParaRPr lang="zh-CN" altLang="en-US" sz="1600">
                <a:solidFill>
                  <a:schemeClr val="tx1"/>
                </a:solidFill>
                <a:latin typeface="Microsoft YaHei UI" panose="020B0503020204020204" charset="-122"/>
                <a:ea typeface="Microsoft YaHei UI" panose="020B0503020204020204" charset="-122"/>
              </a:endParaRPr>
            </a:p>
          </p:txBody>
        </p:sp>
        <p:sp>
          <p:nvSpPr>
            <p:cNvPr id="7" name="任意多边形 6"/>
            <p:cNvSpPr/>
            <p:nvPr>
              <p:custDataLst>
                <p:tags r:id="rId6"/>
              </p:custDataLst>
            </p:nvPr>
          </p:nvSpPr>
          <p:spPr>
            <a:xfrm>
              <a:off x="13020" y="1280"/>
              <a:ext cx="80" cy="1759"/>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7"/>
              </p:custDataLst>
            </p:nvPr>
          </p:nvSpPr>
          <p:spPr>
            <a:xfrm>
              <a:off x="13260" y="1280"/>
              <a:ext cx="5100" cy="640"/>
            </a:xfrm>
            <a:prstGeom prst="rect">
              <a:avLst/>
            </a:prstGeom>
            <a:noFill/>
          </p:spPr>
          <p:txBody>
            <a:bodyPr wrap="square" lIns="0" tIns="0" rIns="0" bIns="0" rtlCol="0" anchor="t">
              <a:noAutofit/>
            </a:bodyPr>
            <a:p>
              <a:pPr algn="l">
                <a:lnSpc>
                  <a:spcPct val="111000"/>
                </a:lnSpc>
              </a:pPr>
              <a:r>
                <a:rPr lang="en-US" altLang="zh-CN" sz="2400">
                  <a:solidFill>
                    <a:schemeClr val="tx1"/>
                  </a:solidFill>
                  <a:latin typeface="Microsoft YaHei UI" panose="020B0503020204020204" charset="-122"/>
                  <a:ea typeface="Microsoft YaHei UI" panose="020B0503020204020204" charset="-122"/>
                </a:rPr>
                <a:t>Mode-</a:t>
              </a:r>
              <a:r>
                <a:rPr lang="zh-CN" altLang="en-US" sz="2400">
                  <a:solidFill>
                    <a:schemeClr val="tx1"/>
                  </a:solidFill>
                  <a:latin typeface="Microsoft YaHei UI" panose="020B0503020204020204" charset="-122"/>
                  <a:ea typeface="Microsoft YaHei UI" panose="020B0503020204020204" charset="-122"/>
                </a:rPr>
                <a:t>封装</a:t>
              </a:r>
              <a:r>
                <a:rPr lang="zh-CN" altLang="en-US" sz="2400">
                  <a:solidFill>
                    <a:schemeClr val="tx1"/>
                  </a:solidFill>
                  <a:latin typeface="Microsoft YaHei UI" panose="020B0503020204020204" charset="-122"/>
                  <a:ea typeface="Microsoft YaHei UI" panose="020B0503020204020204" charset="-122"/>
                </a:rPr>
                <a:t>函数</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13260" y="1659"/>
              <a:ext cx="5060" cy="1381"/>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通过分别编写各个动作的独立函数，分别封装，这样可以大大保证了程序的可拓展性，这样小组成员设计动作时只需提供具体动作函数</a:t>
              </a:r>
              <a:r>
                <a:rPr lang="zh-CN" altLang="en-US" sz="1600">
                  <a:solidFill>
                    <a:schemeClr val="tx1"/>
                  </a:solidFill>
                  <a:latin typeface="Microsoft YaHei UI" panose="020B0503020204020204" charset="-122"/>
                  <a:ea typeface="Microsoft YaHei UI" panose="020B0503020204020204" charset="-122"/>
                </a:rPr>
                <a:t>即可</a:t>
              </a:r>
              <a:endParaRPr lang="zh-CN" altLang="en-US" sz="1600">
                <a:solidFill>
                  <a:schemeClr val="tx1"/>
                </a:solidFill>
                <a:latin typeface="Microsoft YaHei UI" panose="020B0503020204020204" charset="-122"/>
                <a:ea typeface="Microsoft YaHei UI" panose="020B0503020204020204" charset="-122"/>
              </a:endParaRPr>
            </a:p>
          </p:txBody>
        </p:sp>
      </p:grpSp>
      <p:pic>
        <p:nvPicPr>
          <p:cNvPr id="10" name="图片 9" descr="D:/桌面/小狗1.jpg小狗1"/>
          <p:cNvPicPr preferRelativeResize="0">
            <a:picLocks noChangeAspect="1"/>
          </p:cNvPicPr>
          <p:nvPr>
            <p:custDataLst>
              <p:tags r:id="rId9"/>
            </p:custDataLst>
          </p:nvPr>
        </p:nvPicPr>
        <p:blipFill>
          <a:blip r:embed="rId10"/>
          <a:srcRect t="20373" b="20373"/>
          <a:stretch>
            <a:fillRect/>
          </a:stretch>
        </p:blipFill>
        <p:spPr>
          <a:xfrm>
            <a:off x="609603" y="2590797"/>
            <a:ext cx="10972800" cy="3657600"/>
          </a:xfrm>
          <a:custGeom>
            <a:avLst/>
            <a:gdLst>
              <a:gd name="connisteX0" fmla="*/ 0 w 10972800"/>
              <a:gd name="connsiteY0" fmla="*/ 203197 h 3657600"/>
              <a:gd name="connisteX1" fmla="*/ 203197 w 10972800"/>
              <a:gd name="connsiteY1" fmla="*/ 0 h 3657600"/>
              <a:gd name="connisteX2" fmla="*/ 10769602 w 10972800"/>
              <a:gd name="connsiteY2" fmla="*/ 0 h 3657600"/>
              <a:gd name="connisteX3" fmla="*/ 10972800 w 10972800"/>
              <a:gd name="connsiteY3" fmla="*/ 203197 h 3657600"/>
              <a:gd name="connisteX4" fmla="*/ 10972800 w 10972800"/>
              <a:gd name="connsiteY4" fmla="*/ 3454402 h 3657600"/>
              <a:gd name="connisteX5" fmla="*/ 10769602 w 10972800"/>
              <a:gd name="connsiteY5" fmla="*/ 3657600 h 3657600"/>
              <a:gd name="connisteX6" fmla="*/ 203197 w 10972800"/>
              <a:gd name="connsiteY6" fmla="*/ 3657600 h 3657600"/>
              <a:gd name="connisteX7" fmla="*/ 0 w 10972800"/>
              <a:gd name="connsiteY7" fmla="*/ 3454402 h 3657600"/>
              <a:gd name="connisteX8" fmla="*/ 0 w 10972800"/>
              <a:gd name="connsiteY8" fmla="*/ 203197 h 365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657600">
                <a:moveTo>
                  <a:pt x="0" y="203198"/>
                </a:moveTo>
                <a:cubicBezTo>
                  <a:pt x="0" y="90974"/>
                  <a:pt x="90974" y="0"/>
                  <a:pt x="203198" y="0"/>
                </a:cubicBezTo>
                <a:lnTo>
                  <a:pt x="10769602" y="0"/>
                </a:lnTo>
                <a:cubicBezTo>
                  <a:pt x="10881826" y="0"/>
                  <a:pt x="10972800" y="90974"/>
                  <a:pt x="10972800" y="203198"/>
                </a:cubicBezTo>
                <a:lnTo>
                  <a:pt x="10972800" y="3454402"/>
                </a:lnTo>
                <a:cubicBezTo>
                  <a:pt x="10972800" y="3566626"/>
                  <a:pt x="10881826" y="3657600"/>
                  <a:pt x="10769602" y="3657600"/>
                </a:cubicBezTo>
                <a:lnTo>
                  <a:pt x="203198" y="3657600"/>
                </a:lnTo>
                <a:cubicBezTo>
                  <a:pt x="90974" y="3657600"/>
                  <a:pt x="0" y="3566626"/>
                  <a:pt x="0" y="3454402"/>
                </a:cubicBezTo>
                <a:lnTo>
                  <a:pt x="0" y="203198"/>
                </a:lnTo>
                <a:close/>
              </a:path>
            </a:pathLst>
          </a:custGeom>
          <a:blipFill rotWithShape="1">
            <a:blip r:embed="rId11"/>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custDataLst>
              <p:tags r:id="rId1"/>
            </p:custDataLst>
          </p:nvPr>
        </p:nvSpPr>
        <p:spPr/>
        <p:txBody>
          <a:bodyPr/>
          <a:p>
            <a:r>
              <a:rPr lang="en-US" altLang="en-US"/>
              <a:t>04</a:t>
            </a:r>
            <a:endParaRPr lang="en-US" altLang="en-US"/>
          </a:p>
        </p:txBody>
      </p:sp>
      <p:sp>
        <p:nvSpPr>
          <p:cNvPr id="3" name="标题 2"/>
          <p:cNvSpPr>
            <a:spLocks noGrp="1"/>
          </p:cNvSpPr>
          <p:nvPr>
            <p:ph type="ctrTitle" idx="14"/>
            <p:custDataLst>
              <p:tags r:id="rId2"/>
            </p:custDataLst>
          </p:nvPr>
        </p:nvSpPr>
        <p:spPr/>
        <p:txBody>
          <a:bodyPr/>
          <a:p>
            <a:r>
              <a:rPr lang="zh-CN" altLang="en-US"/>
              <a:t>核心功能实现</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C:/Users/86181/AppData/Local/Temp/figmazip/slide_dd5d977e8b78d803\datas\氛围图-6002&amp;510212.png"/>
          <p:cNvPicPr>
            <a:picLocks noChangeAspect="1"/>
          </p:cNvPicPr>
          <p:nvPr>
            <p:custDataLst>
              <p:tags r:id="rId1"/>
            </p:custDataLst>
          </p:nvPr>
        </p:nvPicPr>
        <p:blipFill>
          <a:blip r:embed="rId2" r:link="rId3"/>
          <a:stretch>
            <a:fillRect/>
          </a:stretch>
        </p:blipFill>
        <p:spPr>
          <a:xfrm>
            <a:off x="0" y="0"/>
            <a:ext cx="1828800" cy="6858000"/>
          </a:xfrm>
          <a:prstGeom prst="rect">
            <a:avLst/>
          </a:prstGeom>
        </p:spPr>
      </p:pic>
      <p:pic>
        <p:nvPicPr>
          <p:cNvPr id="4" name="图片 3" descr="C:/Users/86181/AppData/Roaming/Kingsoft/office6/wppai/generateppt/a088ff7c60334a3c60febdbb362764bf.jpga088ff7c60334a3c60febdbb362764bf"/>
          <p:cNvPicPr preferRelativeResize="0">
            <a:picLocks noChangeAspect="1"/>
          </p:cNvPicPr>
          <p:nvPr>
            <p:custDataLst>
              <p:tags r:id="rId4"/>
            </p:custDataLst>
          </p:nvPr>
        </p:nvPicPr>
        <p:blipFill>
          <a:blip r:embed="rId5"/>
          <a:srcRect l="4374" r="4374"/>
          <a:stretch>
            <a:fillRect/>
          </a:stretch>
        </p:blipFill>
        <p:spPr>
          <a:xfrm>
            <a:off x="2438403" y="609603"/>
            <a:ext cx="9144000" cy="2794000"/>
          </a:xfrm>
          <a:custGeom>
            <a:avLst/>
            <a:gdLst>
              <a:gd name="connisteX0" fmla="*/ 0 w 9144000"/>
              <a:gd name="connsiteY0" fmla="*/ 203197 h 2794004"/>
              <a:gd name="connisteX1" fmla="*/ 203197 w 9144000"/>
              <a:gd name="connsiteY1" fmla="*/ 0 h 2794004"/>
              <a:gd name="connisteX2" fmla="*/ 8940802 w 9144000"/>
              <a:gd name="connsiteY2" fmla="*/ 0 h 2794004"/>
              <a:gd name="connisteX3" fmla="*/ 9144000 w 9144000"/>
              <a:gd name="connsiteY3" fmla="*/ 203197 h 2794004"/>
              <a:gd name="connisteX4" fmla="*/ 9144000 w 9144000"/>
              <a:gd name="connsiteY4" fmla="*/ 2590796 h 2794004"/>
              <a:gd name="connisteX5" fmla="*/ 8940802 w 9144000"/>
              <a:gd name="connsiteY5" fmla="*/ 2794004 h 2794004"/>
              <a:gd name="connisteX6" fmla="*/ 203197 w 9144000"/>
              <a:gd name="connsiteY6" fmla="*/ 2794004 h 2794004"/>
              <a:gd name="connisteX7" fmla="*/ 0 w 9144000"/>
              <a:gd name="connsiteY7" fmla="*/ 2590796 h 2794004"/>
              <a:gd name="connisteX8" fmla="*/ 0 w 9144000"/>
              <a:gd name="connsiteY8" fmla="*/ 203197 h 27940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0" h="2794004">
                <a:moveTo>
                  <a:pt x="0" y="203198"/>
                </a:moveTo>
                <a:cubicBezTo>
                  <a:pt x="0" y="90974"/>
                  <a:pt x="90974" y="0"/>
                  <a:pt x="203198" y="0"/>
                </a:cubicBezTo>
                <a:lnTo>
                  <a:pt x="8940802" y="0"/>
                </a:lnTo>
                <a:cubicBezTo>
                  <a:pt x="9053026" y="0"/>
                  <a:pt x="9144000" y="90974"/>
                  <a:pt x="9144000" y="203198"/>
                </a:cubicBezTo>
                <a:lnTo>
                  <a:pt x="9144000" y="2590797"/>
                </a:lnTo>
                <a:cubicBezTo>
                  <a:pt x="9144000" y="2703030"/>
                  <a:pt x="9053026" y="2794004"/>
                  <a:pt x="8940802" y="2794004"/>
                </a:cubicBezTo>
                <a:lnTo>
                  <a:pt x="203198" y="2794004"/>
                </a:lnTo>
                <a:cubicBezTo>
                  <a:pt x="90974" y="2794004"/>
                  <a:pt x="0" y="2703030"/>
                  <a:pt x="0" y="2590797"/>
                </a:cubicBez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7"/>
            </p:custDataLst>
          </p:nvPr>
        </p:nvSpPr>
        <p:spPr>
          <a:xfrm>
            <a:off x="2438403" y="3860798"/>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蓝牙控制实现</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1" name="组合 10"/>
          <p:cNvGrpSpPr/>
          <p:nvPr/>
        </p:nvGrpSpPr>
        <p:grpSpPr>
          <a:xfrm>
            <a:off x="2438400" y="5080000"/>
            <a:ext cx="9220200" cy="1168400"/>
            <a:chOff x="3840" y="8000"/>
            <a:chExt cx="14520" cy="1840"/>
          </a:xfrm>
        </p:grpSpPr>
        <p:sp>
          <p:nvSpPr>
            <p:cNvPr id="7" name="文本框 6"/>
            <p:cNvSpPr txBox="1"/>
            <p:nvPr>
              <p:custDataLst>
                <p:tags r:id="rId8"/>
              </p:custDataLst>
            </p:nvPr>
          </p:nvSpPr>
          <p:spPr>
            <a:xfrm>
              <a:off x="3840" y="8000"/>
              <a:ext cx="6960" cy="640"/>
            </a:xfrm>
            <a:prstGeom prst="rect">
              <a:avLst/>
            </a:prstGeom>
            <a:noFill/>
          </p:spPr>
          <p:txBody>
            <a:bodyPr wrap="square" lIns="0" tIns="0" rIns="0" bIns="0" rtlCol="0" anchor="t">
              <a:noAutofit/>
            </a:bodyPr>
            <a:p>
              <a:pPr algn="l">
                <a:lnSpc>
                  <a:spcPct val="111000"/>
                </a:lnSpc>
              </a:pPr>
              <a:r>
                <a:rPr lang="en-US" altLang="en-US" sz="2400">
                  <a:solidFill>
                    <a:schemeClr val="tx1"/>
                  </a:solidFill>
                  <a:latin typeface="Microsoft YaHei UI" panose="020B0503020204020204" charset="-122"/>
                  <a:ea typeface="Microsoft YaHei UI" panose="020B0503020204020204" charset="-122"/>
                </a:rPr>
                <a:t>JDY31</a:t>
              </a:r>
              <a:r>
                <a:rPr lang="zh-CN" altLang="en-US" sz="2400">
                  <a:solidFill>
                    <a:schemeClr val="tx1"/>
                  </a:solidFill>
                  <a:latin typeface="Microsoft YaHei UI" panose="020B0503020204020204" charset="-122"/>
                  <a:ea typeface="Microsoft YaHei UI" panose="020B0503020204020204" charset="-122"/>
                </a:rPr>
                <a:t>模块配置要点</a:t>
              </a:r>
              <a:endParaRPr lang="zh-CN"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9"/>
              </p:custDataLst>
            </p:nvPr>
          </p:nvSpPr>
          <p:spPr>
            <a:xfrm>
              <a:off x="3840" y="8880"/>
              <a:ext cx="69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通过</a:t>
              </a:r>
              <a:r>
                <a:rPr lang="en-US" altLang="zh-CN" sz="1600">
                  <a:solidFill>
                    <a:schemeClr val="tx1"/>
                  </a:solidFill>
                  <a:latin typeface="Microsoft YaHei UI" panose="020B0503020204020204" charset="-122"/>
                  <a:ea typeface="Microsoft YaHei UI" panose="020B0503020204020204" charset="-122"/>
                </a:rPr>
                <a:t>AT</a:t>
              </a:r>
              <a:r>
                <a:rPr lang="zh-CN" altLang="en-US" sz="1600">
                  <a:solidFill>
                    <a:schemeClr val="tx1"/>
                  </a:solidFill>
                  <a:latin typeface="Microsoft YaHei UI" panose="020B0503020204020204" charset="-122"/>
                  <a:ea typeface="Microsoft YaHei UI" panose="020B0503020204020204" charset="-122"/>
                </a:rPr>
                <a:t>指令修改蓝牙名称，设置波特率为</a:t>
              </a:r>
              <a:r>
                <a:rPr lang="en-US" altLang="zh-CN" sz="1600">
                  <a:solidFill>
                    <a:schemeClr val="tx1"/>
                  </a:solidFill>
                  <a:latin typeface="Microsoft YaHei UI" panose="020B0503020204020204" charset="-122"/>
                  <a:ea typeface="Microsoft YaHei UI" panose="020B0503020204020204" charset="-122"/>
                </a:rPr>
                <a:t>115200</a:t>
              </a:r>
              <a:r>
                <a:rPr lang="zh-CN" altLang="en-US" sz="1600">
                  <a:solidFill>
                    <a:schemeClr val="tx1"/>
                  </a:solidFill>
                  <a:latin typeface="Microsoft YaHei UI" panose="020B0503020204020204" charset="-122"/>
                  <a:ea typeface="Microsoft YaHei UI" panose="020B0503020204020204" charset="-122"/>
                </a:rPr>
                <a:t>与</a:t>
              </a:r>
              <a:r>
                <a:rPr lang="en-US" altLang="zh-CN" sz="1600">
                  <a:solidFill>
                    <a:schemeClr val="tx1"/>
                  </a:solidFill>
                  <a:latin typeface="Microsoft YaHei UI" panose="020B0503020204020204" charset="-122"/>
                  <a:ea typeface="Microsoft YaHei UI" panose="020B0503020204020204" charset="-122"/>
                </a:rPr>
                <a:t>STM32</a:t>
              </a:r>
              <a:r>
                <a:rPr lang="zh-CN" altLang="en-US" sz="1600">
                  <a:solidFill>
                    <a:schemeClr val="tx1"/>
                  </a:solidFill>
                  <a:latin typeface="Microsoft YaHei UI" panose="020B0503020204020204" charset="-122"/>
                  <a:ea typeface="Microsoft YaHei UI" panose="020B0503020204020204" charset="-122"/>
                </a:rPr>
                <a:t>串口</a:t>
              </a:r>
              <a:r>
                <a:rPr lang="en-US" altLang="zh-CN" sz="1600">
                  <a:solidFill>
                    <a:schemeClr val="tx1"/>
                  </a:solidFill>
                  <a:latin typeface="Microsoft YaHei UI" panose="020B0503020204020204" charset="-122"/>
                  <a:ea typeface="Microsoft YaHei UI" panose="020B0503020204020204" charset="-122"/>
                </a:rPr>
                <a:t>1</a:t>
              </a:r>
              <a:r>
                <a:rPr lang="zh-CN" altLang="en-US" sz="1600">
                  <a:solidFill>
                    <a:schemeClr val="tx1"/>
                  </a:solidFill>
                  <a:latin typeface="Microsoft YaHei UI" panose="020B0503020204020204" charset="-122"/>
                  <a:ea typeface="Microsoft YaHei UI" panose="020B0503020204020204" charset="-122"/>
                </a:rPr>
                <a:t>对接。</a:t>
              </a:r>
              <a:endParaRPr lang="zh-CN" altLang="en-US" sz="16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10"/>
              </p:custDataLst>
            </p:nvPr>
          </p:nvSpPr>
          <p:spPr>
            <a:xfrm>
              <a:off x="11400" y="8000"/>
              <a:ext cx="696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蓝牙数据解析流程</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1"/>
              </p:custDataLst>
            </p:nvPr>
          </p:nvSpPr>
          <p:spPr>
            <a:xfrm>
              <a:off x="11400" y="8880"/>
              <a:ext cx="692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主程序流程中，蓝牙数据解析后，根据指令赋值</a:t>
              </a:r>
              <a:r>
                <a:rPr lang="en-US" altLang="zh-CN" sz="1600">
                  <a:solidFill>
                    <a:schemeClr val="tx1"/>
                  </a:solidFill>
                  <a:latin typeface="Microsoft YaHei UI" panose="020B0503020204020204" charset="-122"/>
                  <a:ea typeface="Microsoft YaHei UI" panose="020B0503020204020204" charset="-122"/>
                </a:rPr>
                <a:t>sign</a:t>
              </a:r>
              <a:r>
                <a:rPr lang="zh-CN" altLang="en-US" sz="1600">
                  <a:solidFill>
                    <a:schemeClr val="tx1"/>
                  </a:solidFill>
                  <a:latin typeface="Microsoft YaHei UI" panose="020B0503020204020204" charset="-122"/>
                  <a:ea typeface="Microsoft YaHei UI" panose="020B0503020204020204" charset="-122"/>
                </a:rPr>
                <a:t>标志位后执行具体动作</a:t>
              </a:r>
              <a:r>
                <a:rPr lang="zh-CN" altLang="en-US" sz="1600">
                  <a:solidFill>
                    <a:schemeClr val="tx1"/>
                  </a:solidFill>
                  <a:latin typeface="Microsoft YaHei UI" panose="020B0503020204020204" charset="-122"/>
                  <a:ea typeface="Microsoft YaHei UI" panose="020B0503020204020204" charset="-122"/>
                </a:rPr>
                <a:t>函数。</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custDataLst>
              <p:tags r:id="rId1"/>
            </p:custDataLst>
          </p:nvPr>
        </p:nvSpPr>
        <p:spPr>
          <a:xfrm>
            <a:off x="0" y="0"/>
            <a:ext cx="12191365" cy="2286000"/>
          </a:xfrm>
          <a:custGeom>
            <a:avLst/>
            <a:gdLst>
              <a:gd name="connisteX0" fmla="*/ 0 w 12191996"/>
              <a:gd name="connsiteY0" fmla="*/ 0 h 2286000"/>
              <a:gd name="connisteX1" fmla="*/ 12191996 w 12191996"/>
              <a:gd name="connsiteY1" fmla="*/ 0 h 2286000"/>
              <a:gd name="connisteX2" fmla="*/ 12191996 w 12191996"/>
              <a:gd name="connsiteY2" fmla="*/ 1555751 h 2286000"/>
              <a:gd name="connisteX3" fmla="*/ 0 w 12191996"/>
              <a:gd name="connsiteY3" fmla="*/ 2286000 h 2286000"/>
              <a:gd name="connisteX4" fmla="*/ 0 w 12191996"/>
              <a:gd name="connsiteY4" fmla="*/ 0 h 2286000"/>
            </a:gdLst>
            <a:ahLst/>
            <a:cxnLst>
              <a:cxn ang="0">
                <a:pos x="connisteX0" y="connsiteY0"/>
              </a:cxn>
              <a:cxn ang="0">
                <a:pos x="connisteX1" y="connsiteY1"/>
              </a:cxn>
              <a:cxn ang="0">
                <a:pos x="connisteX2" y="connsiteY2"/>
              </a:cxn>
              <a:cxn ang="0">
                <a:pos x="connisteX3" y="connsiteY3"/>
              </a:cxn>
              <a:cxn ang="0">
                <a:pos x="connisteX4" y="connsiteY4"/>
              </a:cxn>
            </a:cxnLst>
            <a:pathLst>
              <a:path w="12191997" h="2286000">
                <a:moveTo>
                  <a:pt x="0" y="0"/>
                </a:moveTo>
                <a:lnTo>
                  <a:pt x="12191997" y="0"/>
                </a:lnTo>
                <a:lnTo>
                  <a:pt x="12191997" y="1555751"/>
                </a:lnTo>
                <a:lnTo>
                  <a:pt x="0" y="2286000"/>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任意多边形 3"/>
          <p:cNvSpPr/>
          <p:nvPr>
            <p:custDataLst>
              <p:tags r:id="rId2"/>
            </p:custDataLst>
          </p:nvPr>
        </p:nvSpPr>
        <p:spPr>
          <a:xfrm>
            <a:off x="0" y="0"/>
            <a:ext cx="3098165" cy="1819275"/>
          </a:xfrm>
          <a:custGeom>
            <a:avLst/>
            <a:gdLst>
              <a:gd name="connisteX0" fmla="*/ 2403335 w 3098782"/>
              <a:gd name="connsiteY0" fmla="*/ 1634352 h 1819884"/>
              <a:gd name="connisteX1" fmla="*/ 3098791 w 3098782"/>
              <a:gd name="connsiteY1" fmla="*/ 0 h 1819884"/>
              <a:gd name="connisteX2" fmla="*/ 0 w 3098782"/>
              <a:gd name="connsiteY2" fmla="*/ 0 h 1819884"/>
              <a:gd name="connisteX3" fmla="*/ 0 w 3098782"/>
              <a:gd name="connsiteY3" fmla="*/ 939792 h 1819884"/>
              <a:gd name="connisteX4" fmla="*/ 2003157 w 3098782"/>
              <a:gd name="connsiteY4" fmla="*/ 1795314 h 1819884"/>
              <a:gd name="connisteX5" fmla="*/ 2403335 w 3098782"/>
              <a:gd name="connsiteY5" fmla="*/ 1634352 h 181988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3098783" h="1819885">
                <a:moveTo>
                  <a:pt x="2403336" y="1634353"/>
                </a:moveTo>
                <a:lnTo>
                  <a:pt x="3098792" y="0"/>
                </a:lnTo>
                <a:lnTo>
                  <a:pt x="0" y="0"/>
                </a:lnTo>
                <a:lnTo>
                  <a:pt x="0" y="939793"/>
                </a:lnTo>
                <a:lnTo>
                  <a:pt x="2003158" y="1795315"/>
                </a:lnTo>
                <a:cubicBezTo>
                  <a:pt x="2158112" y="1861490"/>
                  <a:pt x="2337362" y="1789389"/>
                  <a:pt x="2403336" y="1634353"/>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任意多边形 4"/>
          <p:cNvSpPr/>
          <p:nvPr>
            <p:custDataLst>
              <p:tags r:id="rId3"/>
            </p:custDataLst>
          </p:nvPr>
        </p:nvSpPr>
        <p:spPr>
          <a:xfrm>
            <a:off x="0" y="0"/>
            <a:ext cx="2552700" cy="1152525"/>
          </a:xfrm>
          <a:custGeom>
            <a:avLst/>
            <a:gdLst>
              <a:gd name="connisteX0" fmla="*/ 2552703 w 2552703"/>
              <a:gd name="connsiteY0" fmla="*/ 0 h 1152756"/>
              <a:gd name="connisteX1" fmla="*/ 2136879 w 2552703"/>
              <a:gd name="connsiteY1" fmla="*/ 968166 h 1152756"/>
              <a:gd name="connisteX2" fmla="*/ 1736381 w 2552703"/>
              <a:gd name="connsiteY2" fmla="*/ 1127875 h 1152756"/>
              <a:gd name="connisteX3" fmla="*/ 0 w 2552703"/>
              <a:gd name="connsiteY3" fmla="*/ 381003 h 1152756"/>
              <a:gd name="connisteX4" fmla="*/ 0 w 2552703"/>
              <a:gd name="connsiteY4" fmla="*/ 0 h 1152756"/>
              <a:gd name="connisteX5" fmla="*/ 2552703 w 2552703"/>
              <a:gd name="connsiteY5" fmla="*/ 0 h 115275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2552703" h="1152757">
                <a:moveTo>
                  <a:pt x="2552703" y="0"/>
                </a:moveTo>
                <a:lnTo>
                  <a:pt x="2136880" y="968167"/>
                </a:lnTo>
                <a:cubicBezTo>
                  <a:pt x="2070430" y="1122901"/>
                  <a:pt x="1891080" y="1194417"/>
                  <a:pt x="1736382" y="1127876"/>
                </a:cubicBezTo>
                <a:lnTo>
                  <a:pt x="0" y="381003"/>
                </a:lnTo>
                <a:lnTo>
                  <a:pt x="0" y="0"/>
                </a:lnTo>
                <a:lnTo>
                  <a:pt x="2552703"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任意多边形 5"/>
          <p:cNvSpPr/>
          <p:nvPr>
            <p:custDataLst>
              <p:tags r:id="rId4"/>
            </p:custDataLst>
          </p:nvPr>
        </p:nvSpPr>
        <p:spPr>
          <a:xfrm>
            <a:off x="406396" y="0"/>
            <a:ext cx="1588135" cy="483870"/>
          </a:xfrm>
          <a:custGeom>
            <a:avLst/>
            <a:gdLst>
              <a:gd name="connisteX0" fmla="*/ 1587517 w 1587517"/>
              <a:gd name="connsiteY0" fmla="*/ 0 h 484211"/>
              <a:gd name="connisteX1" fmla="*/ 1462153 w 1587517"/>
              <a:gd name="connsiteY1" fmla="*/ 297646 h 484211"/>
              <a:gd name="connisteX2" fmla="*/ 1060146 w 1587517"/>
              <a:gd name="connsiteY2" fmla="*/ 459037 h 484211"/>
              <a:gd name="connisteX3" fmla="*/ 0 w 1587517"/>
              <a:gd name="connsiteY3" fmla="*/ 18 h 484211"/>
              <a:gd name="connisteX4" fmla="*/ 1587517 w 1587517"/>
              <a:gd name="connsiteY4" fmla="*/ 0 h 484211"/>
            </a:gdLst>
            <a:ahLst/>
            <a:cxnLst>
              <a:cxn ang="0">
                <a:pos x="connisteX0" y="connsiteY0"/>
              </a:cxn>
              <a:cxn ang="0">
                <a:pos x="connisteX1" y="connsiteY1"/>
              </a:cxn>
              <a:cxn ang="0">
                <a:pos x="connisteX2" y="connsiteY2"/>
              </a:cxn>
              <a:cxn ang="0">
                <a:pos x="connisteX3" y="connsiteY3"/>
              </a:cxn>
              <a:cxn ang="0">
                <a:pos x="connisteX4" y="connsiteY4"/>
              </a:cxn>
            </a:cxnLst>
            <a:pathLst>
              <a:path w="1587517" h="484211">
                <a:moveTo>
                  <a:pt x="1587517" y="0"/>
                </a:moveTo>
                <a:lnTo>
                  <a:pt x="1462153" y="297646"/>
                </a:lnTo>
                <a:cubicBezTo>
                  <a:pt x="1396353" y="453881"/>
                  <a:pt x="1215713" y="526402"/>
                  <a:pt x="1060146" y="459038"/>
                </a:cubicBezTo>
                <a:lnTo>
                  <a:pt x="0" y="18"/>
                </a:lnTo>
                <a:lnTo>
                  <a:pt x="1587517"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descr="C:/Users/86181/AppData/Roaming/Kingsoft/office6/wppai/generateppt/707d4bc11ff4a8fc94597c89cb95df5b.jpg707d4bc11ff4a8fc94597c89cb95df5b"/>
          <p:cNvPicPr preferRelativeResize="0">
            <a:picLocks noChangeAspect="1"/>
          </p:cNvPicPr>
          <p:nvPr>
            <p:custDataLst>
              <p:tags r:id="rId5"/>
            </p:custDataLst>
          </p:nvPr>
        </p:nvPicPr>
        <p:blipFill>
          <a:blip r:embed="rId6"/>
          <a:srcRect l="4785" r="4785"/>
          <a:stretch>
            <a:fillRect/>
          </a:stretch>
        </p:blipFill>
        <p:spPr>
          <a:xfrm>
            <a:off x="609603" y="609603"/>
            <a:ext cx="10972800" cy="3504565"/>
          </a:xfrm>
          <a:custGeom>
            <a:avLst/>
            <a:gdLst>
              <a:gd name="connisteX0" fmla="*/ 0 w 10972800"/>
              <a:gd name="connsiteY0" fmla="*/ 203197 h 3505196"/>
              <a:gd name="connisteX1" fmla="*/ 203197 w 10972800"/>
              <a:gd name="connsiteY1" fmla="*/ 0 h 3505196"/>
              <a:gd name="connisteX2" fmla="*/ 10769602 w 10972800"/>
              <a:gd name="connsiteY2" fmla="*/ 0 h 3505196"/>
              <a:gd name="connisteX3" fmla="*/ 10972800 w 10972800"/>
              <a:gd name="connsiteY3" fmla="*/ 203197 h 3505196"/>
              <a:gd name="connisteX4" fmla="*/ 10972800 w 10972800"/>
              <a:gd name="connsiteY4" fmla="*/ 3301998 h 3505196"/>
              <a:gd name="connisteX5" fmla="*/ 10769602 w 10972800"/>
              <a:gd name="connsiteY5" fmla="*/ 3505196 h 3505196"/>
              <a:gd name="connisteX6" fmla="*/ 203197 w 10972800"/>
              <a:gd name="connsiteY6" fmla="*/ 3505196 h 3505196"/>
              <a:gd name="connisteX7" fmla="*/ 0 w 10972800"/>
              <a:gd name="connsiteY7" fmla="*/ 3301998 h 3505196"/>
              <a:gd name="connisteX8" fmla="*/ 0 w 10972800"/>
              <a:gd name="connsiteY8" fmla="*/ 203197 h 3505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505197">
                <a:moveTo>
                  <a:pt x="0" y="203198"/>
                </a:moveTo>
                <a:cubicBezTo>
                  <a:pt x="0" y="90974"/>
                  <a:pt x="90974" y="0"/>
                  <a:pt x="203198" y="0"/>
                </a:cubicBezTo>
                <a:lnTo>
                  <a:pt x="10769602" y="0"/>
                </a:lnTo>
                <a:cubicBezTo>
                  <a:pt x="10881826" y="0"/>
                  <a:pt x="10972800" y="90974"/>
                  <a:pt x="10972800" y="203198"/>
                </a:cubicBezTo>
                <a:lnTo>
                  <a:pt x="10972800" y="3301999"/>
                </a:lnTo>
                <a:cubicBezTo>
                  <a:pt x="10972800" y="3414232"/>
                  <a:pt x="10881826" y="3505197"/>
                  <a:pt x="10769602" y="3505197"/>
                </a:cubicBezTo>
                <a:lnTo>
                  <a:pt x="203198" y="3505197"/>
                </a:lnTo>
                <a:cubicBezTo>
                  <a:pt x="90974" y="3505197"/>
                  <a:pt x="0" y="3414232"/>
                  <a:pt x="0" y="3301999"/>
                </a:cubicBezTo>
                <a:lnTo>
                  <a:pt x="0" y="203198"/>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8"/>
            </p:custDataLst>
          </p:nvPr>
        </p:nvSpPr>
        <p:spPr>
          <a:xfrm>
            <a:off x="609603" y="4724403"/>
            <a:ext cx="3568702" cy="1524003"/>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语音交互逻辑</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4" name="组合 13"/>
          <p:cNvGrpSpPr/>
          <p:nvPr/>
        </p:nvGrpSpPr>
        <p:grpSpPr>
          <a:xfrm>
            <a:off x="4648200" y="4902200"/>
            <a:ext cx="7010400" cy="1168400"/>
            <a:chOff x="7320" y="7720"/>
            <a:chExt cx="11040" cy="1840"/>
          </a:xfrm>
        </p:grpSpPr>
        <p:sp>
          <p:nvSpPr>
            <p:cNvPr id="10" name="文本框 9"/>
            <p:cNvSpPr txBox="1"/>
            <p:nvPr>
              <p:custDataLst>
                <p:tags r:id="rId9"/>
              </p:custDataLst>
            </p:nvPr>
          </p:nvSpPr>
          <p:spPr>
            <a:xfrm>
              <a:off x="7320" y="7720"/>
              <a:ext cx="53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天问模块初始化</a:t>
              </a:r>
              <a:r>
                <a:rPr lang="zh-CN" altLang="en-US" sz="2400">
                  <a:solidFill>
                    <a:schemeClr val="tx1"/>
                  </a:solidFill>
                  <a:latin typeface="Microsoft YaHei UI" panose="020B0503020204020204" charset="-122"/>
                  <a:ea typeface="Microsoft YaHei UI" panose="020B0503020204020204" charset="-122"/>
                </a:rPr>
                <a:t>配置</a:t>
              </a:r>
              <a:endParaRPr lang="zh-CN" altLang="en-US" sz="2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10"/>
              </p:custDataLst>
            </p:nvPr>
          </p:nvSpPr>
          <p:spPr>
            <a:xfrm>
              <a:off x="7320" y="8600"/>
              <a:ext cx="530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使用</a:t>
              </a:r>
              <a:r>
                <a:rPr lang="en-US" altLang="zh-CN" sz="1600">
                  <a:solidFill>
                    <a:schemeClr val="tx1"/>
                  </a:solidFill>
                  <a:latin typeface="Microsoft YaHei UI" panose="020B0503020204020204" charset="-122"/>
                  <a:ea typeface="Microsoft YaHei UI" panose="020B0503020204020204" charset="-122"/>
                </a:rPr>
                <a:t>USART2</a:t>
              </a:r>
              <a:r>
                <a:rPr lang="zh-CN" altLang="en-US" sz="1600">
                  <a:solidFill>
                    <a:schemeClr val="tx1"/>
                  </a:solidFill>
                  <a:latin typeface="Microsoft YaHei UI" panose="020B0503020204020204" charset="-122"/>
                  <a:ea typeface="Microsoft YaHei UI" panose="020B0503020204020204" charset="-122"/>
                </a:rPr>
                <a:t>通信接口，初始化配置波特率为</a:t>
              </a:r>
              <a:r>
                <a:rPr lang="en-US" altLang="zh-CN" sz="1600">
                  <a:solidFill>
                    <a:schemeClr val="tx1"/>
                  </a:solidFill>
                  <a:latin typeface="Microsoft YaHei UI" panose="020B0503020204020204" charset="-122"/>
                  <a:ea typeface="Microsoft YaHei UI" panose="020B0503020204020204" charset="-122"/>
                </a:rPr>
                <a:t>115200</a:t>
              </a:r>
              <a:r>
                <a:rPr lang="zh-CN" altLang="en-US" sz="1600">
                  <a:solidFill>
                    <a:schemeClr val="tx1"/>
                  </a:solidFill>
                  <a:latin typeface="Microsoft YaHei UI" panose="020B0503020204020204" charset="-122"/>
                  <a:ea typeface="Microsoft YaHei UI" panose="020B0503020204020204" charset="-122"/>
                </a:rPr>
                <a:t>设置优先级配置为</a:t>
              </a:r>
              <a:r>
                <a:rPr lang="zh-CN" altLang="en-US" sz="1600">
                  <a:solidFill>
                    <a:schemeClr val="tx1"/>
                  </a:solidFill>
                  <a:latin typeface="Microsoft YaHei UI" panose="020B0503020204020204" charset="-122"/>
                  <a:ea typeface="Microsoft YaHei UI" panose="020B0503020204020204" charset="-122"/>
                </a:rPr>
                <a:t>最高</a:t>
              </a:r>
              <a:endParaRPr lang="zh-CN" altLang="en-US" sz="16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1"/>
              </p:custDataLst>
            </p:nvPr>
          </p:nvSpPr>
          <p:spPr>
            <a:xfrm>
              <a:off x="13020" y="7720"/>
              <a:ext cx="534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动作函数执行</a:t>
              </a:r>
              <a:endParaRPr lang="zh-CN" altLang="en-US" sz="2400">
                <a:solidFill>
                  <a:schemeClr val="tx1"/>
                </a:solidFill>
                <a:latin typeface="Microsoft YaHei UI" panose="020B0503020204020204" charset="-122"/>
                <a:ea typeface="Microsoft YaHei UI" panose="020B0503020204020204" charset="-122"/>
              </a:endParaRPr>
            </a:p>
          </p:txBody>
        </p:sp>
        <p:sp>
          <p:nvSpPr>
            <p:cNvPr id="13" name="文本框 12"/>
            <p:cNvSpPr txBox="1"/>
            <p:nvPr>
              <p:custDataLst>
                <p:tags r:id="rId12"/>
              </p:custDataLst>
            </p:nvPr>
          </p:nvSpPr>
          <p:spPr>
            <a:xfrm>
              <a:off x="13020" y="8600"/>
              <a:ext cx="530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通过语音模块识别的关键词，赋值具体函数的</a:t>
              </a:r>
              <a:r>
                <a:rPr lang="en-US" altLang="zh-CN" sz="1600">
                  <a:solidFill>
                    <a:schemeClr val="tx1"/>
                  </a:solidFill>
                  <a:latin typeface="Microsoft YaHei UI" panose="020B0503020204020204" charset="-122"/>
                  <a:ea typeface="Microsoft YaHei UI" panose="020B0503020204020204" charset="-122"/>
                </a:rPr>
                <a:t>sign</a:t>
              </a:r>
              <a:r>
                <a:rPr lang="zh-CN" altLang="en-US" sz="1600">
                  <a:solidFill>
                    <a:schemeClr val="tx1"/>
                  </a:solidFill>
                  <a:latin typeface="Microsoft YaHei UI" panose="020B0503020204020204" charset="-122"/>
                  <a:ea typeface="Microsoft YaHei UI" panose="020B0503020204020204" charset="-122"/>
                </a:rPr>
                <a:t>从而执行具体</a:t>
              </a:r>
              <a:r>
                <a:rPr lang="zh-CN" altLang="en-US" sz="1600">
                  <a:solidFill>
                    <a:schemeClr val="tx1"/>
                  </a:solidFill>
                  <a:latin typeface="Microsoft YaHei UI" panose="020B0503020204020204" charset="-122"/>
                  <a:ea typeface="Microsoft YaHei UI" panose="020B0503020204020204" charset="-122"/>
                </a:rPr>
                <a:t>动作</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custDataLst>
              <p:tags r:id="rId1"/>
            </p:custDataLst>
          </p:nvPr>
        </p:nvSpPr>
        <p:spPr/>
        <p:txBody>
          <a:bodyPr/>
          <a:p>
            <a:r>
              <a:rPr lang="en-US" altLang="en-US"/>
              <a:t>05</a:t>
            </a:r>
            <a:endParaRPr lang="en-US" altLang="en-US"/>
          </a:p>
        </p:txBody>
      </p:sp>
      <p:sp>
        <p:nvSpPr>
          <p:cNvPr id="3" name="标题 2"/>
          <p:cNvSpPr>
            <a:spLocks noGrp="1"/>
          </p:cNvSpPr>
          <p:nvPr>
            <p:ph type="ctrTitle" idx="14"/>
            <p:custDataLst>
              <p:tags r:id="rId2"/>
            </p:custDataLst>
          </p:nvPr>
        </p:nvSpPr>
        <p:spPr/>
        <p:txBody>
          <a:bodyPr/>
          <a:p>
            <a:r>
              <a:rPr lang="zh-CN" altLang="en-US"/>
              <a:t>调试过程</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idx="13"/>
            <p:custDataLst>
              <p:tags r:id="rId1"/>
            </p:custDataLst>
          </p:nvPr>
        </p:nvSpPr>
        <p:spPr/>
        <p:txBody>
          <a:bodyPr/>
          <a:p>
            <a:r>
              <a:rPr lang="zh-CN" altLang="en-US"/>
              <a:t>目录</a:t>
            </a:r>
            <a:endParaRPr lang="zh-CN" altLang="en-US"/>
          </a:p>
        </p:txBody>
      </p:sp>
      <p:sp>
        <p:nvSpPr>
          <p:cNvPr id="4" name="副标题 3"/>
          <p:cNvSpPr>
            <a:spLocks noGrp="1"/>
          </p:cNvSpPr>
          <p:nvPr>
            <p:ph type="subTitle" idx="14"/>
            <p:custDataLst>
              <p:tags r:id="rId2"/>
            </p:custDataLst>
          </p:nvPr>
        </p:nvSpPr>
        <p:spPr/>
        <p:txBody>
          <a:bodyPr/>
          <a:p>
            <a:r>
              <a:rPr lang="zh-CN" altLang="en-US"/>
              <a:t>CONTENTS</a:t>
            </a:r>
            <a:endParaRPr lang="zh-CN" altLang="en-US"/>
          </a:p>
        </p:txBody>
      </p:sp>
      <p:grpSp>
        <p:nvGrpSpPr>
          <p:cNvPr id="17" name="组合 16"/>
          <p:cNvGrpSpPr/>
          <p:nvPr/>
        </p:nvGrpSpPr>
        <p:grpSpPr>
          <a:xfrm>
            <a:off x="4143375" y="2465070"/>
            <a:ext cx="7464425" cy="2411730"/>
            <a:chOff x="6525" y="3882"/>
            <a:chExt cx="11755" cy="3798"/>
          </a:xfrm>
        </p:grpSpPr>
        <p:sp>
          <p:nvSpPr>
            <p:cNvPr id="5" name="文本框 4"/>
            <p:cNvSpPr txBox="1"/>
            <p:nvPr>
              <p:custDataLst>
                <p:tags r:id="rId3"/>
              </p:custDataLst>
            </p:nvPr>
          </p:nvSpPr>
          <p:spPr>
            <a:xfrm>
              <a:off x="6525" y="3882"/>
              <a:ext cx="1670" cy="1523"/>
            </a:xfrm>
            <a:prstGeom prst="rect">
              <a:avLst/>
            </a:prstGeom>
            <a:noFill/>
          </p:spPr>
          <p:txBody>
            <a:bodyPr wrap="square" lIns="0" tIns="0" rIns="0" bIns="0" rtlCol="0" anchor="ctr">
              <a:noAutofit/>
            </a:bodyPr>
            <a:p>
              <a:pPr algn="ctr">
                <a:lnSpc>
                  <a:spcPct val="109000"/>
                </a:lnSpc>
              </a:pPr>
              <a:r>
                <a:rPr lang="en-US" altLang="en-US" sz="5800">
                  <a:solidFill>
                    <a:schemeClr val="accent1"/>
                  </a:solidFill>
                  <a:latin typeface="Microsoft YaHei UI" panose="020B0503020204020204" charset="-122"/>
                  <a:ea typeface="Microsoft YaHei UI" panose="020B0503020204020204" charset="-122"/>
                </a:rPr>
                <a:t>01</a:t>
              </a:r>
              <a:endParaRPr lang="en-US" altLang="en-US" sz="5800">
                <a:solidFill>
                  <a:schemeClr val="accent1"/>
                </a:solidFill>
                <a:latin typeface="Microsoft YaHei UI" panose="020B0503020204020204" charset="-122"/>
                <a:ea typeface="Microsoft YaHei UI" panose="020B0503020204020204" charset="-122"/>
              </a:endParaRPr>
            </a:p>
          </p:txBody>
        </p:sp>
        <p:sp>
          <p:nvSpPr>
            <p:cNvPr id="6" name="矩形 5"/>
            <p:cNvSpPr/>
            <p:nvPr>
              <p:custDataLst>
                <p:tags r:id="rId4"/>
              </p:custDataLst>
            </p:nvPr>
          </p:nvSpPr>
          <p:spPr>
            <a:xfrm>
              <a:off x="6640" y="5820"/>
              <a:ext cx="2401" cy="2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
            </a:p>
          </p:txBody>
        </p:sp>
        <p:sp>
          <p:nvSpPr>
            <p:cNvPr id="7" name="文本框 6"/>
            <p:cNvSpPr txBox="1"/>
            <p:nvPr>
              <p:custDataLst>
                <p:tags r:id="rId5"/>
              </p:custDataLst>
            </p:nvPr>
          </p:nvSpPr>
          <p:spPr>
            <a:xfrm>
              <a:off x="6640" y="6240"/>
              <a:ext cx="2520" cy="14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项目简介</a:t>
              </a:r>
              <a:endParaRPr lang="zh-CN"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6"/>
              </p:custDataLst>
            </p:nvPr>
          </p:nvSpPr>
          <p:spPr>
            <a:xfrm>
              <a:off x="9565" y="3882"/>
              <a:ext cx="1670" cy="1523"/>
            </a:xfrm>
            <a:prstGeom prst="rect">
              <a:avLst/>
            </a:prstGeom>
            <a:noFill/>
          </p:spPr>
          <p:txBody>
            <a:bodyPr wrap="square" lIns="0" tIns="0" rIns="0" bIns="0" rtlCol="0" anchor="ctr">
              <a:noAutofit/>
            </a:bodyPr>
            <a:p>
              <a:pPr algn="ctr">
                <a:lnSpc>
                  <a:spcPct val="109000"/>
                </a:lnSpc>
              </a:pPr>
              <a:r>
                <a:rPr lang="en-US" altLang="en-US" sz="5800">
                  <a:solidFill>
                    <a:schemeClr val="accent1"/>
                  </a:solidFill>
                  <a:latin typeface="Microsoft YaHei UI" panose="020B0503020204020204" charset="-122"/>
                  <a:ea typeface="Microsoft YaHei UI" panose="020B0503020204020204" charset="-122"/>
                </a:rPr>
                <a:t>02</a:t>
              </a:r>
              <a:endParaRPr lang="en-US" altLang="en-US" sz="5800">
                <a:solidFill>
                  <a:schemeClr val="accent1"/>
                </a:solidFill>
                <a:latin typeface="Microsoft YaHei UI" panose="020B0503020204020204" charset="-122"/>
                <a:ea typeface="Microsoft YaHei UI" panose="020B0503020204020204" charset="-122"/>
              </a:endParaRPr>
            </a:p>
          </p:txBody>
        </p:sp>
        <p:sp>
          <p:nvSpPr>
            <p:cNvPr id="9" name="矩形 8"/>
            <p:cNvSpPr/>
            <p:nvPr>
              <p:custDataLst>
                <p:tags r:id="rId7"/>
              </p:custDataLst>
            </p:nvPr>
          </p:nvSpPr>
          <p:spPr>
            <a:xfrm>
              <a:off x="9680" y="5820"/>
              <a:ext cx="2401" cy="2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
            </a:p>
          </p:txBody>
        </p:sp>
        <p:sp>
          <p:nvSpPr>
            <p:cNvPr id="10" name="文本框 9"/>
            <p:cNvSpPr txBox="1"/>
            <p:nvPr>
              <p:custDataLst>
                <p:tags r:id="rId8"/>
              </p:custDataLst>
            </p:nvPr>
          </p:nvSpPr>
          <p:spPr>
            <a:xfrm>
              <a:off x="9680" y="6240"/>
              <a:ext cx="2520" cy="14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系统组成</a:t>
              </a:r>
              <a:endParaRPr lang="zh-CN" altLang="en-US" sz="240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9"/>
              </p:custDataLst>
            </p:nvPr>
          </p:nvSpPr>
          <p:spPr>
            <a:xfrm>
              <a:off x="12605" y="3882"/>
              <a:ext cx="1670" cy="1523"/>
            </a:xfrm>
            <a:prstGeom prst="rect">
              <a:avLst/>
            </a:prstGeom>
            <a:noFill/>
          </p:spPr>
          <p:txBody>
            <a:bodyPr wrap="square" lIns="0" tIns="0" rIns="0" bIns="0" rtlCol="0" anchor="ctr">
              <a:noAutofit/>
            </a:bodyPr>
            <a:p>
              <a:pPr algn="ctr">
                <a:lnSpc>
                  <a:spcPct val="109000"/>
                </a:lnSpc>
              </a:pPr>
              <a:r>
                <a:rPr lang="en-US" altLang="en-US" sz="5800">
                  <a:solidFill>
                    <a:schemeClr val="accent1"/>
                  </a:solidFill>
                  <a:latin typeface="Microsoft YaHei UI" panose="020B0503020204020204" charset="-122"/>
                  <a:ea typeface="Microsoft YaHei UI" panose="020B0503020204020204" charset="-122"/>
                </a:rPr>
                <a:t>03</a:t>
              </a:r>
              <a:endParaRPr lang="en-US" altLang="en-US" sz="5800">
                <a:solidFill>
                  <a:schemeClr val="accent1"/>
                </a:solidFill>
                <a:latin typeface="Microsoft YaHei UI" panose="020B0503020204020204" charset="-122"/>
                <a:ea typeface="Microsoft YaHei UI" panose="020B0503020204020204" charset="-122"/>
              </a:endParaRPr>
            </a:p>
          </p:txBody>
        </p:sp>
        <p:sp>
          <p:nvSpPr>
            <p:cNvPr id="12" name="矩形 11"/>
            <p:cNvSpPr/>
            <p:nvPr>
              <p:custDataLst>
                <p:tags r:id="rId10"/>
              </p:custDataLst>
            </p:nvPr>
          </p:nvSpPr>
          <p:spPr>
            <a:xfrm>
              <a:off x="12720" y="5820"/>
              <a:ext cx="2400" cy="2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
            </a:p>
          </p:txBody>
        </p:sp>
        <p:sp>
          <p:nvSpPr>
            <p:cNvPr id="13" name="文本框 12"/>
            <p:cNvSpPr txBox="1"/>
            <p:nvPr>
              <p:custDataLst>
                <p:tags r:id="rId11"/>
              </p:custDataLst>
            </p:nvPr>
          </p:nvSpPr>
          <p:spPr>
            <a:xfrm>
              <a:off x="12720" y="6240"/>
              <a:ext cx="2520" cy="14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软件开发方案</a:t>
              </a:r>
              <a:endParaRPr lang="zh-CN" altLang="en-US" sz="240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2"/>
              </p:custDataLst>
            </p:nvPr>
          </p:nvSpPr>
          <p:spPr>
            <a:xfrm>
              <a:off x="15645" y="3882"/>
              <a:ext cx="1670" cy="1523"/>
            </a:xfrm>
            <a:prstGeom prst="rect">
              <a:avLst/>
            </a:prstGeom>
            <a:noFill/>
          </p:spPr>
          <p:txBody>
            <a:bodyPr wrap="square" lIns="0" tIns="0" rIns="0" bIns="0" rtlCol="0" anchor="ctr">
              <a:noAutofit/>
            </a:bodyPr>
            <a:p>
              <a:pPr algn="ctr">
                <a:lnSpc>
                  <a:spcPct val="109000"/>
                </a:lnSpc>
              </a:pPr>
              <a:r>
                <a:rPr lang="en-US" altLang="en-US" sz="5800">
                  <a:solidFill>
                    <a:schemeClr val="accent1"/>
                  </a:solidFill>
                  <a:latin typeface="Microsoft YaHei UI" panose="020B0503020204020204" charset="-122"/>
                  <a:ea typeface="Microsoft YaHei UI" panose="020B0503020204020204" charset="-122"/>
                </a:rPr>
                <a:t>04</a:t>
              </a:r>
              <a:endParaRPr lang="en-US" altLang="en-US" sz="5800">
                <a:solidFill>
                  <a:schemeClr val="accent1"/>
                </a:solidFill>
                <a:latin typeface="Microsoft YaHei UI" panose="020B0503020204020204" charset="-122"/>
                <a:ea typeface="Microsoft YaHei UI" panose="020B0503020204020204" charset="-122"/>
              </a:endParaRPr>
            </a:p>
          </p:txBody>
        </p:sp>
        <p:sp>
          <p:nvSpPr>
            <p:cNvPr id="15" name="矩形 14"/>
            <p:cNvSpPr/>
            <p:nvPr>
              <p:custDataLst>
                <p:tags r:id="rId13"/>
              </p:custDataLst>
            </p:nvPr>
          </p:nvSpPr>
          <p:spPr>
            <a:xfrm>
              <a:off x="15760" y="5820"/>
              <a:ext cx="2400" cy="2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
            </a:p>
          </p:txBody>
        </p:sp>
        <p:sp>
          <p:nvSpPr>
            <p:cNvPr id="16" name="文本框 15"/>
            <p:cNvSpPr txBox="1"/>
            <p:nvPr>
              <p:custDataLst>
                <p:tags r:id="rId14"/>
              </p:custDataLst>
            </p:nvPr>
          </p:nvSpPr>
          <p:spPr>
            <a:xfrm>
              <a:off x="15760" y="6240"/>
              <a:ext cx="2520" cy="14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核心功能实现</a:t>
              </a:r>
              <a:endParaRPr lang="zh-CN" altLang="en-US" sz="2400">
                <a:solidFill>
                  <a:schemeClr val="tx1"/>
                </a:solidFill>
                <a:latin typeface="Microsoft YaHei UI" panose="020B0503020204020204" charset="-122"/>
                <a:ea typeface="Microsoft YaHei UI" panose="020B0503020204020204" charset="-122"/>
              </a:endParaRPr>
            </a:p>
          </p:txBody>
        </p:sp>
      </p:grpSp>
    </p:spTree>
    <p:custDataLst>
      <p:tags r:id="rId1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custDataLst>
              <p:tags r:id="rId1"/>
            </p:custDataLst>
          </p:nvPr>
        </p:nvSpPr>
        <p:spPr>
          <a:xfrm>
            <a:off x="6921496" y="0"/>
            <a:ext cx="5270500" cy="6858000"/>
          </a:xfrm>
          <a:custGeom>
            <a:avLst/>
            <a:gdLst>
              <a:gd name="connisteX0" fmla="*/ 1797052 w 5270501"/>
              <a:gd name="connsiteY0" fmla="*/ 0 h 6858000"/>
              <a:gd name="connisteX1" fmla="*/ 5270501 w 5270501"/>
              <a:gd name="connsiteY1" fmla="*/ 0 h 6858000"/>
              <a:gd name="connisteX2" fmla="*/ 5270501 w 5270501"/>
              <a:gd name="connsiteY2" fmla="*/ 6858000 h 6858000"/>
              <a:gd name="connisteX3" fmla="*/ 0 w 5270501"/>
              <a:gd name="connsiteY3" fmla="*/ 6858000 h 6858000"/>
              <a:gd name="connisteX4" fmla="*/ 1797052 w 5270501"/>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5270501" h="6858000">
                <a:moveTo>
                  <a:pt x="1797052" y="0"/>
                </a:moveTo>
                <a:lnTo>
                  <a:pt x="5270501" y="0"/>
                </a:lnTo>
                <a:lnTo>
                  <a:pt x="5270501" y="6858000"/>
                </a:lnTo>
                <a:lnTo>
                  <a:pt x="0" y="6858000"/>
                </a:lnTo>
                <a:lnTo>
                  <a:pt x="1797052"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任意多边形 3"/>
          <p:cNvSpPr/>
          <p:nvPr>
            <p:custDataLst>
              <p:tags r:id="rId2"/>
            </p:custDataLst>
          </p:nvPr>
        </p:nvSpPr>
        <p:spPr>
          <a:xfrm>
            <a:off x="9924184" y="4114800"/>
            <a:ext cx="2267585" cy="2742565"/>
          </a:xfrm>
          <a:custGeom>
            <a:avLst/>
            <a:gdLst>
              <a:gd name="connisteX0" fmla="*/ 2267785 w 2267812"/>
              <a:gd name="connsiteY0" fmla="*/ 0 h 2743172"/>
              <a:gd name="connisteX1" fmla="*/ 2267812 w 2267812"/>
              <a:gd name="connsiteY1" fmla="*/ 2743172 h 2743172"/>
              <a:gd name="connisteX2" fmla="*/ 502517 w 2267812"/>
              <a:gd name="connsiteY2" fmla="*/ 2743172 h 2743172"/>
              <a:gd name="connisteX3" fmla="*/ 10652 w 2267812"/>
              <a:gd name="connsiteY3" fmla="*/ 924888 h 2743172"/>
              <a:gd name="connisteX4" fmla="*/ 225481 w 2267812"/>
              <a:gd name="connsiteY4" fmla="*/ 551026 h 2743172"/>
              <a:gd name="connisteX5" fmla="*/ 2267785 w 2267812"/>
              <a:gd name="connsiteY5" fmla="*/ 0 h 274317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2267813" h="2743173">
                <a:moveTo>
                  <a:pt x="2267785" y="0"/>
                </a:moveTo>
                <a:lnTo>
                  <a:pt x="2267813" y="2743173"/>
                </a:lnTo>
                <a:lnTo>
                  <a:pt x="502518" y="2743173"/>
                </a:lnTo>
                <a:lnTo>
                  <a:pt x="10653" y="924888"/>
                </a:lnTo>
                <a:cubicBezTo>
                  <a:pt x="-33330" y="762317"/>
                  <a:pt x="62874" y="594899"/>
                  <a:pt x="225482" y="551027"/>
                </a:cubicBezTo>
                <a:lnTo>
                  <a:pt x="2267785"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任意多边形 4"/>
          <p:cNvSpPr/>
          <p:nvPr>
            <p:custDataLst>
              <p:tags r:id="rId3"/>
            </p:custDataLst>
          </p:nvPr>
        </p:nvSpPr>
        <p:spPr>
          <a:xfrm>
            <a:off x="10545958" y="4648197"/>
            <a:ext cx="1645920" cy="2210435"/>
          </a:xfrm>
          <a:custGeom>
            <a:avLst/>
            <a:gdLst>
              <a:gd name="connisteX0" fmla="*/ 401430 w 1646038"/>
              <a:gd name="connsiteY0" fmla="*/ 2209803 h 2209803"/>
              <a:gd name="connisteX1" fmla="*/ 1646038 w 1646038"/>
              <a:gd name="connsiteY1" fmla="*/ 2209803 h 2209803"/>
              <a:gd name="connisteX2" fmla="*/ 1646038 w 1646038"/>
              <a:gd name="connsiteY2" fmla="*/ 1591056 h 2209803"/>
              <a:gd name="connisteX3" fmla="*/ 1646038 w 1646038"/>
              <a:gd name="connsiteY3" fmla="*/ 0 h 2209803"/>
              <a:gd name="connisteX4" fmla="*/ 226487 w 1646038"/>
              <a:gd name="connsiteY4" fmla="*/ 377766 h 2209803"/>
              <a:gd name="connisteX5" fmla="*/ 10469 w 1646038"/>
              <a:gd name="connsiteY5" fmla="*/ 751234 h 2209803"/>
              <a:gd name="connisteX6" fmla="*/ 401430 w 1646038"/>
              <a:gd name="connsiteY6" fmla="*/ 2209803 h 2209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646039" h="2209803">
                <a:moveTo>
                  <a:pt x="401431" y="2209803"/>
                </a:moveTo>
                <a:lnTo>
                  <a:pt x="1646039" y="2209803"/>
                </a:lnTo>
                <a:lnTo>
                  <a:pt x="1646039" y="1591056"/>
                </a:lnTo>
                <a:lnTo>
                  <a:pt x="1646039" y="0"/>
                </a:lnTo>
                <a:lnTo>
                  <a:pt x="226488" y="377766"/>
                </a:lnTo>
                <a:cubicBezTo>
                  <a:pt x="63606" y="421109"/>
                  <a:pt x="-33174" y="588426"/>
                  <a:pt x="10470" y="751234"/>
                </a:cubicBezTo>
                <a:lnTo>
                  <a:pt x="401431" y="2209803"/>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任意多边形 5"/>
          <p:cNvSpPr/>
          <p:nvPr>
            <p:custDataLst>
              <p:tags r:id="rId4"/>
            </p:custDataLst>
          </p:nvPr>
        </p:nvSpPr>
        <p:spPr>
          <a:xfrm>
            <a:off x="11166845" y="5168902"/>
            <a:ext cx="1024890" cy="1689100"/>
          </a:xfrm>
          <a:custGeom>
            <a:avLst/>
            <a:gdLst>
              <a:gd name="connisteX0" fmla="*/ 301267 w 1025152"/>
              <a:gd name="connsiteY0" fmla="*/ 1689097 h 1689097"/>
              <a:gd name="connisteX1" fmla="*/ 1025152 w 1025152"/>
              <a:gd name="connsiteY1" fmla="*/ 1689097 h 1689097"/>
              <a:gd name="connisteX2" fmla="*/ 1025152 w 1025152"/>
              <a:gd name="connsiteY2" fmla="*/ 0 h 1689097"/>
              <a:gd name="connisteX3" fmla="*/ 225463 w 1025152"/>
              <a:gd name="connsiteY3" fmla="*/ 215780 h 1689097"/>
              <a:gd name="connisteX4" fmla="*/ 10195 w 1025152"/>
              <a:gd name="connsiteY4" fmla="*/ 587950 h 1689097"/>
              <a:gd name="connisteX5" fmla="*/ 301267 w 1025152"/>
              <a:gd name="connsiteY5" fmla="*/ 1689097 h 16890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025152" h="1689098">
                <a:moveTo>
                  <a:pt x="301267" y="1689098"/>
                </a:moveTo>
                <a:lnTo>
                  <a:pt x="1025152" y="1689098"/>
                </a:lnTo>
                <a:lnTo>
                  <a:pt x="1025152" y="0"/>
                </a:lnTo>
                <a:lnTo>
                  <a:pt x="225464" y="215780"/>
                </a:lnTo>
                <a:cubicBezTo>
                  <a:pt x="63533" y="259479"/>
                  <a:pt x="-32672" y="425790"/>
                  <a:pt x="10196" y="587950"/>
                </a:cubicBezTo>
                <a:lnTo>
                  <a:pt x="301267" y="1689098"/>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5"/>
            </p:custDataLst>
          </p:nvPr>
        </p:nvSpPr>
        <p:spPr>
          <a:xfrm>
            <a:off x="609603" y="609603"/>
            <a:ext cx="7531099"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典型问题与解决</a:t>
            </a:r>
            <a:endParaRPr lang="zh-CN" altLang="en-US" sz="4400">
              <a:solidFill>
                <a:schemeClr val="tx1"/>
              </a:solidFill>
              <a:latin typeface="Microsoft YaHei UI" panose="020B0503020204020204" charset="-122"/>
              <a:ea typeface="Microsoft YaHei UI" panose="020B0503020204020204" charset="-122"/>
            </a:endParaRPr>
          </a:p>
        </p:txBody>
      </p:sp>
      <p:sp>
        <p:nvSpPr>
          <p:cNvPr id="19" name="矩形 18"/>
          <p:cNvSpPr/>
          <p:nvPr>
            <p:custDataLst>
              <p:tags r:id="rId6"/>
            </p:custDataLst>
          </p:nvPr>
        </p:nvSpPr>
        <p:spPr>
          <a:xfrm>
            <a:off x="0"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0" name="组合 19"/>
          <p:cNvGrpSpPr/>
          <p:nvPr/>
        </p:nvGrpSpPr>
        <p:grpSpPr>
          <a:xfrm>
            <a:off x="609600" y="1828800"/>
            <a:ext cx="9144000" cy="4418330"/>
            <a:chOff x="960" y="2880"/>
            <a:chExt cx="14400" cy="6958"/>
          </a:xfrm>
        </p:grpSpPr>
        <p:sp>
          <p:nvSpPr>
            <p:cNvPr id="7" name="任意多边形 6"/>
            <p:cNvSpPr/>
            <p:nvPr>
              <p:custDataLst>
                <p:tags r:id="rId7"/>
              </p:custDataLst>
            </p:nvPr>
          </p:nvSpPr>
          <p:spPr>
            <a:xfrm>
              <a:off x="960" y="2880"/>
              <a:ext cx="14400" cy="3359"/>
            </a:xfrm>
            <a:custGeom>
              <a:avLst/>
              <a:gdLst>
                <a:gd name="connisteX0" fmla="*/ 0 w 9144000"/>
                <a:gd name="connsiteY0" fmla="*/ 203197 h 2133596"/>
                <a:gd name="connisteX1" fmla="*/ 203197 w 9144000"/>
                <a:gd name="connsiteY1" fmla="*/ 0 h 2133596"/>
                <a:gd name="connisteX2" fmla="*/ 8940802 w 9144000"/>
                <a:gd name="connsiteY2" fmla="*/ 0 h 2133596"/>
                <a:gd name="connisteX3" fmla="*/ 9144000 w 9144000"/>
                <a:gd name="connsiteY3" fmla="*/ 203197 h 2133596"/>
                <a:gd name="connisteX4" fmla="*/ 9144000 w 9144000"/>
                <a:gd name="connsiteY4" fmla="*/ 1930398 h 2133596"/>
                <a:gd name="connisteX5" fmla="*/ 8940802 w 9144000"/>
                <a:gd name="connsiteY5" fmla="*/ 2133596 h 2133596"/>
                <a:gd name="connisteX6" fmla="*/ 203197 w 9144000"/>
                <a:gd name="connsiteY6" fmla="*/ 2133596 h 2133596"/>
                <a:gd name="connisteX7" fmla="*/ 0 w 9144000"/>
                <a:gd name="connsiteY7" fmla="*/ 1930398 h 2133596"/>
                <a:gd name="connisteX8" fmla="*/ 0 w 9144000"/>
                <a:gd name="connsiteY8" fmla="*/ 203197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0" h="2133597">
                  <a:moveTo>
                    <a:pt x="0" y="203198"/>
                  </a:moveTo>
                  <a:cubicBezTo>
                    <a:pt x="0" y="90974"/>
                    <a:pt x="90974" y="0"/>
                    <a:pt x="203198" y="0"/>
                  </a:cubicBezTo>
                  <a:lnTo>
                    <a:pt x="8940802" y="0"/>
                  </a:lnTo>
                  <a:cubicBezTo>
                    <a:pt x="9053026" y="0"/>
                    <a:pt x="9144000" y="90974"/>
                    <a:pt x="9144000" y="203198"/>
                  </a:cubicBezTo>
                  <a:lnTo>
                    <a:pt x="9144000" y="1930399"/>
                  </a:lnTo>
                  <a:cubicBezTo>
                    <a:pt x="9144000" y="2042632"/>
                    <a:pt x="9053026" y="2133597"/>
                    <a:pt x="8940802"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图片 7" descr="C:/Users/86181/AppData/Roaming/Kingsoft/office6/wppai/generateppt/e0d874662763e5d73b40fed3564dd3ff.jpge0d874662763e5d73b40fed3564dd3ff"/>
            <p:cNvPicPr preferRelativeResize="0">
              <a:picLocks noChangeAspect="1"/>
            </p:cNvPicPr>
            <p:nvPr>
              <p:custDataLst>
                <p:tags r:id="rId8"/>
              </p:custDataLst>
            </p:nvPr>
          </p:nvPicPr>
          <p:blipFill>
            <a:blip r:embed="rId9"/>
            <a:srcRect l="33353"/>
            <a:stretch>
              <a:fillRect/>
            </a:stretch>
          </p:blipFill>
          <p:spPr>
            <a:xfrm>
              <a:off x="1440" y="3360"/>
              <a:ext cx="2400" cy="2400"/>
            </a:xfrm>
            <a:custGeom>
              <a:avLst/>
              <a:gdLst>
                <a:gd name="connisteX0" fmla="*/ 0 w 1524003"/>
                <a:gd name="connsiteY0" fmla="*/ 761996 h 1524003"/>
                <a:gd name="connisteX1" fmla="*/ 761996 w 1524003"/>
                <a:gd name="connsiteY1" fmla="*/ 0 h 1524003"/>
                <a:gd name="connisteX2" fmla="*/ 761996 w 1524003"/>
                <a:gd name="connsiteY2" fmla="*/ 0 h 1524003"/>
                <a:gd name="connisteX3" fmla="*/ 1524003 w 1524003"/>
                <a:gd name="connsiteY3" fmla="*/ 761996 h 1524003"/>
                <a:gd name="connisteX4" fmla="*/ 1524003 w 1524003"/>
                <a:gd name="connsiteY4" fmla="*/ 761996 h 1524003"/>
                <a:gd name="connisteX5" fmla="*/ 761996 w 1524003"/>
                <a:gd name="connsiteY5" fmla="*/ 1524003 h 1524003"/>
                <a:gd name="connisteX6" fmla="*/ 761996 w 1524003"/>
                <a:gd name="connsiteY6" fmla="*/ 1524003 h 1524003"/>
                <a:gd name="connisteX7" fmla="*/ 0 w 1524003"/>
                <a:gd name="connsiteY7" fmla="*/ 761996 h 1524003"/>
                <a:gd name="connisteX8" fmla="*/ 0 w 1524003"/>
                <a:gd name="connsiteY8" fmla="*/ 761996 h 15240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3" h="1524003">
                  <a:moveTo>
                    <a:pt x="0" y="761997"/>
                  </a:moveTo>
                  <a:cubicBezTo>
                    <a:pt x="0" y="341163"/>
                    <a:pt x="341163" y="0"/>
                    <a:pt x="761997" y="0"/>
                  </a:cubicBezTo>
                  <a:lnTo>
                    <a:pt x="761997" y="0"/>
                  </a:lnTo>
                  <a:cubicBezTo>
                    <a:pt x="1182840" y="0"/>
                    <a:pt x="1524003" y="341163"/>
                    <a:pt x="1524003" y="761997"/>
                  </a:cubicBezTo>
                  <a:lnTo>
                    <a:pt x="1524003" y="761997"/>
                  </a:lnTo>
                  <a:cubicBezTo>
                    <a:pt x="1524003" y="1182840"/>
                    <a:pt x="1182840" y="1524003"/>
                    <a:pt x="761997" y="1524003"/>
                  </a:cubicBezTo>
                  <a:lnTo>
                    <a:pt x="761997" y="1524003"/>
                  </a:lnTo>
                  <a:cubicBezTo>
                    <a:pt x="341163" y="1524003"/>
                    <a:pt x="0" y="1182840"/>
                    <a:pt x="0" y="761997"/>
                  </a:cubicBezTo>
                  <a:lnTo>
                    <a:pt x="0" y="761997"/>
                  </a:lnTo>
                  <a:close/>
                </a:path>
              </a:pathLst>
            </a:custGeom>
            <a:blipFill rotWithShape="1">
              <a:blip r:embed="rId10"/>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3" name="任意多边形 12"/>
            <p:cNvSpPr/>
            <p:nvPr>
              <p:custDataLst>
                <p:tags r:id="rId11"/>
              </p:custDataLst>
            </p:nvPr>
          </p:nvSpPr>
          <p:spPr>
            <a:xfrm>
              <a:off x="960" y="6480"/>
              <a:ext cx="14400" cy="3359"/>
            </a:xfrm>
            <a:custGeom>
              <a:avLst/>
              <a:gdLst>
                <a:gd name="connisteX0" fmla="*/ 0 w 9144000"/>
                <a:gd name="connsiteY0" fmla="*/ 203197 h 2133596"/>
                <a:gd name="connisteX1" fmla="*/ 203197 w 9144000"/>
                <a:gd name="connsiteY1" fmla="*/ 0 h 2133596"/>
                <a:gd name="connisteX2" fmla="*/ 8940802 w 9144000"/>
                <a:gd name="connsiteY2" fmla="*/ 0 h 2133596"/>
                <a:gd name="connisteX3" fmla="*/ 9144000 w 9144000"/>
                <a:gd name="connsiteY3" fmla="*/ 203197 h 2133596"/>
                <a:gd name="connisteX4" fmla="*/ 9144000 w 9144000"/>
                <a:gd name="connsiteY4" fmla="*/ 1930398 h 2133596"/>
                <a:gd name="connisteX5" fmla="*/ 8940802 w 9144000"/>
                <a:gd name="connsiteY5" fmla="*/ 2133596 h 2133596"/>
                <a:gd name="connisteX6" fmla="*/ 203197 w 9144000"/>
                <a:gd name="connsiteY6" fmla="*/ 2133596 h 2133596"/>
                <a:gd name="connisteX7" fmla="*/ 0 w 9144000"/>
                <a:gd name="connsiteY7" fmla="*/ 1930398 h 2133596"/>
                <a:gd name="connisteX8" fmla="*/ 0 w 9144000"/>
                <a:gd name="connsiteY8" fmla="*/ 203197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9144000" h="2133597">
                  <a:moveTo>
                    <a:pt x="0" y="203198"/>
                  </a:moveTo>
                  <a:cubicBezTo>
                    <a:pt x="0" y="90974"/>
                    <a:pt x="90974" y="0"/>
                    <a:pt x="203198" y="0"/>
                  </a:cubicBezTo>
                  <a:lnTo>
                    <a:pt x="8940802" y="0"/>
                  </a:lnTo>
                  <a:cubicBezTo>
                    <a:pt x="9053026" y="0"/>
                    <a:pt x="9144000" y="90974"/>
                    <a:pt x="9144000" y="203198"/>
                  </a:cubicBezTo>
                  <a:lnTo>
                    <a:pt x="9144000" y="1930399"/>
                  </a:lnTo>
                  <a:cubicBezTo>
                    <a:pt x="9144000" y="2042632"/>
                    <a:pt x="9053026" y="2133597"/>
                    <a:pt x="8940802" y="2133597"/>
                  </a:cubicBezTo>
                  <a:lnTo>
                    <a:pt x="203198" y="2133597"/>
                  </a:lnTo>
                  <a:cubicBezTo>
                    <a:pt x="90974" y="2133597"/>
                    <a:pt x="0" y="2042632"/>
                    <a:pt x="0" y="1930399"/>
                  </a:cubicBezTo>
                  <a:lnTo>
                    <a:pt x="0" y="203198"/>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descr="C:/Users/86181/AppData/Roaming/Kingsoft/office6/wppai/generateppt/cd2855a9beae8a3945f09460dca0ef49.jpgcd2855a9beae8a3945f09460dca0ef49"/>
            <p:cNvPicPr preferRelativeResize="0">
              <a:picLocks noChangeAspect="1"/>
            </p:cNvPicPr>
            <p:nvPr>
              <p:custDataLst>
                <p:tags r:id="rId12"/>
              </p:custDataLst>
            </p:nvPr>
          </p:nvPicPr>
          <p:blipFill>
            <a:blip r:embed="rId13"/>
            <a:srcRect l="22029" r="11324"/>
            <a:stretch>
              <a:fillRect/>
            </a:stretch>
          </p:blipFill>
          <p:spPr>
            <a:xfrm>
              <a:off x="1440" y="6960"/>
              <a:ext cx="2400" cy="2400"/>
            </a:xfrm>
            <a:custGeom>
              <a:avLst/>
              <a:gdLst>
                <a:gd name="connisteX0" fmla="*/ 0 w 1524003"/>
                <a:gd name="connsiteY0" fmla="*/ 761996 h 1524003"/>
                <a:gd name="connisteX1" fmla="*/ 761996 w 1524003"/>
                <a:gd name="connsiteY1" fmla="*/ 0 h 1524003"/>
                <a:gd name="connisteX2" fmla="*/ 761996 w 1524003"/>
                <a:gd name="connsiteY2" fmla="*/ 0 h 1524003"/>
                <a:gd name="connisteX3" fmla="*/ 1524003 w 1524003"/>
                <a:gd name="connsiteY3" fmla="*/ 761996 h 1524003"/>
                <a:gd name="connisteX4" fmla="*/ 1524003 w 1524003"/>
                <a:gd name="connsiteY4" fmla="*/ 761996 h 1524003"/>
                <a:gd name="connisteX5" fmla="*/ 761996 w 1524003"/>
                <a:gd name="connsiteY5" fmla="*/ 1524003 h 1524003"/>
                <a:gd name="connisteX6" fmla="*/ 761996 w 1524003"/>
                <a:gd name="connsiteY6" fmla="*/ 1524003 h 1524003"/>
                <a:gd name="connisteX7" fmla="*/ 0 w 1524003"/>
                <a:gd name="connsiteY7" fmla="*/ 761996 h 1524003"/>
                <a:gd name="connisteX8" fmla="*/ 0 w 1524003"/>
                <a:gd name="connsiteY8" fmla="*/ 761996 h 15240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3" h="1524003">
                  <a:moveTo>
                    <a:pt x="0" y="761997"/>
                  </a:moveTo>
                  <a:cubicBezTo>
                    <a:pt x="0" y="341163"/>
                    <a:pt x="341163" y="0"/>
                    <a:pt x="761997" y="0"/>
                  </a:cubicBezTo>
                  <a:lnTo>
                    <a:pt x="761997" y="0"/>
                  </a:lnTo>
                  <a:cubicBezTo>
                    <a:pt x="1182840" y="0"/>
                    <a:pt x="1524003" y="341163"/>
                    <a:pt x="1524003" y="761997"/>
                  </a:cubicBezTo>
                  <a:lnTo>
                    <a:pt x="1524003" y="761997"/>
                  </a:lnTo>
                  <a:cubicBezTo>
                    <a:pt x="1524003" y="1182840"/>
                    <a:pt x="1182840" y="1524003"/>
                    <a:pt x="761997" y="1524003"/>
                  </a:cubicBezTo>
                  <a:lnTo>
                    <a:pt x="761997" y="1524003"/>
                  </a:lnTo>
                  <a:cubicBezTo>
                    <a:pt x="341163" y="1524003"/>
                    <a:pt x="0" y="1182840"/>
                    <a:pt x="0" y="761997"/>
                  </a:cubicBezTo>
                  <a:lnTo>
                    <a:pt x="0" y="761997"/>
                  </a:lnTo>
                  <a:close/>
                </a:path>
              </a:pathLst>
            </a:custGeom>
            <a:blipFill rotWithShape="1">
              <a:blip r:embed="rId10"/>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1" name="文本框 10"/>
            <p:cNvSpPr txBox="1"/>
            <p:nvPr>
              <p:custDataLst>
                <p:tags r:id="rId14"/>
              </p:custDataLst>
            </p:nvPr>
          </p:nvSpPr>
          <p:spPr>
            <a:xfrm>
              <a:off x="4400" y="3400"/>
              <a:ext cx="10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调试过程中的问题</a:t>
              </a:r>
              <a:endParaRPr lang="zh-CN"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5"/>
              </p:custDataLst>
            </p:nvPr>
          </p:nvSpPr>
          <p:spPr>
            <a:xfrm>
              <a:off x="4400" y="4280"/>
              <a:ext cx="105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在调试过程中，我们遇到了一些典型问题，比如使用</a:t>
              </a:r>
              <a:r>
                <a:rPr lang="en-US" altLang="zh-CN" sz="1600">
                  <a:solidFill>
                    <a:schemeClr val="tx1"/>
                  </a:solidFill>
                  <a:latin typeface="Microsoft YaHei UI" panose="020B0503020204020204" charset="-122"/>
                  <a:ea typeface="Microsoft YaHei UI" panose="020B0503020204020204" charset="-122"/>
                </a:rPr>
                <a:t>OLED</a:t>
              </a:r>
              <a:r>
                <a:rPr lang="zh-CN" altLang="en-US" sz="1600">
                  <a:solidFill>
                    <a:schemeClr val="tx1"/>
                  </a:solidFill>
                  <a:latin typeface="Microsoft YaHei UI" panose="020B0503020204020204" charset="-122"/>
                  <a:ea typeface="Microsoft YaHei UI" panose="020B0503020204020204" charset="-122"/>
                </a:rPr>
                <a:t>显示表情和</a:t>
              </a:r>
              <a:r>
                <a:rPr lang="zh-CN" altLang="en-US" sz="1600">
                  <a:solidFill>
                    <a:schemeClr val="tx1"/>
                  </a:solidFill>
                  <a:latin typeface="Microsoft YaHei UI" panose="020B0503020204020204" charset="-122"/>
                  <a:ea typeface="Microsoft YaHei UI" panose="020B0503020204020204" charset="-122"/>
                </a:rPr>
                <a:t>动图时不能正常显示，如闪屏</a:t>
              </a:r>
              <a:r>
                <a:rPr lang="zh-CN" altLang="en-US" sz="1600">
                  <a:solidFill>
                    <a:schemeClr val="tx1"/>
                  </a:solidFill>
                  <a:latin typeface="Microsoft YaHei UI" panose="020B0503020204020204" charset="-122"/>
                  <a:ea typeface="Microsoft YaHei UI" panose="020B0503020204020204" charset="-122"/>
                </a:rPr>
                <a:t>等，语音指令有回复但是不能执行指定动作，蓝牙控制时发送指令但是不能执行对应动作，动作设定达不到预期</a:t>
              </a:r>
              <a:r>
                <a:rPr lang="zh-CN" altLang="en-US" sz="1600">
                  <a:solidFill>
                    <a:schemeClr val="tx1"/>
                  </a:solidFill>
                  <a:latin typeface="Microsoft YaHei UI" panose="020B0503020204020204" charset="-122"/>
                  <a:ea typeface="Microsoft YaHei UI" panose="020B0503020204020204" charset="-122"/>
                </a:rPr>
                <a:t>等等</a:t>
              </a:r>
              <a:endParaRPr lang="zh-CN" altLang="en-US" sz="1600">
                <a:solidFill>
                  <a:schemeClr val="tx1"/>
                </a:solidFill>
                <a:latin typeface="Microsoft YaHei UI" panose="020B0503020204020204" charset="-122"/>
                <a:ea typeface="Microsoft YaHei UI" panose="020B0503020204020204" charset="-122"/>
              </a:endParaRPr>
            </a:p>
          </p:txBody>
        </p:sp>
        <p:sp>
          <p:nvSpPr>
            <p:cNvPr id="17" name="文本框 16"/>
            <p:cNvSpPr txBox="1"/>
            <p:nvPr>
              <p:custDataLst>
                <p:tags r:id="rId16"/>
              </p:custDataLst>
            </p:nvPr>
          </p:nvSpPr>
          <p:spPr>
            <a:xfrm>
              <a:off x="4400" y="7000"/>
              <a:ext cx="106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问题的解决方法</a:t>
              </a:r>
              <a:endParaRPr lang="zh-CN" altLang="en-US" sz="2400">
                <a:solidFill>
                  <a:schemeClr val="tx1"/>
                </a:solidFill>
                <a:latin typeface="Microsoft YaHei UI" panose="020B0503020204020204" charset="-122"/>
                <a:ea typeface="Microsoft YaHei UI" panose="020B0503020204020204" charset="-122"/>
              </a:endParaRPr>
            </a:p>
          </p:txBody>
        </p:sp>
        <p:sp>
          <p:nvSpPr>
            <p:cNvPr id="18" name="文本框 17"/>
            <p:cNvSpPr txBox="1"/>
            <p:nvPr>
              <p:custDataLst>
                <p:tags r:id="rId17"/>
              </p:custDataLst>
            </p:nvPr>
          </p:nvSpPr>
          <p:spPr>
            <a:xfrm>
              <a:off x="4400" y="7880"/>
              <a:ext cx="1056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对于</a:t>
              </a:r>
              <a:r>
                <a:rPr lang="en-US" altLang="zh-CN" sz="1600">
                  <a:solidFill>
                    <a:schemeClr val="tx1"/>
                  </a:solidFill>
                  <a:latin typeface="Microsoft YaHei UI" panose="020B0503020204020204" charset="-122"/>
                  <a:ea typeface="Microsoft YaHei UI" panose="020B0503020204020204" charset="-122"/>
                </a:rPr>
                <a:t>OLED</a:t>
              </a:r>
              <a:r>
                <a:rPr lang="zh-CN" altLang="en-US" sz="1600">
                  <a:solidFill>
                    <a:schemeClr val="tx1"/>
                  </a:solidFill>
                  <a:latin typeface="Microsoft YaHei UI" panose="020B0503020204020204" charset="-122"/>
                  <a:ea typeface="Microsoft YaHei UI" panose="020B0503020204020204" charset="-122"/>
                </a:rPr>
                <a:t>的显示问题，逐步检查图像大小是否为</a:t>
              </a:r>
              <a:r>
                <a:rPr lang="en-US" altLang="zh-CN" sz="1600">
                  <a:solidFill>
                    <a:schemeClr val="tx1"/>
                  </a:solidFill>
                  <a:latin typeface="Microsoft YaHei UI" panose="020B0503020204020204" charset="-122"/>
                  <a:ea typeface="Microsoft YaHei UI" panose="020B0503020204020204" charset="-122"/>
                </a:rPr>
                <a:t>128px*64px</a:t>
              </a:r>
              <a:r>
                <a:rPr lang="zh-CN" altLang="en-US" sz="1600">
                  <a:solidFill>
                    <a:schemeClr val="tx1"/>
                  </a:solidFill>
                  <a:latin typeface="Microsoft YaHei UI" panose="020B0503020204020204" charset="-122"/>
                  <a:ea typeface="Microsoft YaHei UI" panose="020B0503020204020204" charset="-122"/>
                </a:rPr>
                <a:t>，显示图像函数参数有没有问题，图像数据是否</a:t>
              </a:r>
              <a:r>
                <a:rPr lang="zh-CN" altLang="en-US" sz="1600">
                  <a:solidFill>
                    <a:schemeClr val="tx1"/>
                  </a:solidFill>
                  <a:latin typeface="Microsoft YaHei UI" panose="020B0503020204020204" charset="-122"/>
                  <a:ea typeface="Microsoft YaHei UI" panose="020B0503020204020204" charset="-122"/>
                </a:rPr>
                <a:t>有问题，检查代码逻辑；对于语音指令识别后没有执行相应动作检查语音标志位是否正确传递，蓝牙模块同样检查标志位是否正确传递，两者都可以通过连接串口进行通信</a:t>
              </a:r>
              <a:r>
                <a:rPr lang="zh-CN" altLang="en-US" sz="1600">
                  <a:solidFill>
                    <a:schemeClr val="tx1"/>
                  </a:solidFill>
                  <a:latin typeface="Microsoft YaHei UI" panose="020B0503020204020204" charset="-122"/>
                  <a:ea typeface="Microsoft YaHei UI" panose="020B0503020204020204" charset="-122"/>
                </a:rPr>
                <a:t>逐步排查</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custDataLst>
              <p:tags r:id="rId1"/>
            </p:custDataLst>
          </p:nvPr>
        </p:nvSpPr>
        <p:spPr/>
        <p:txBody>
          <a:bodyPr/>
          <a:p>
            <a:r>
              <a:rPr lang="en-US" altLang="en-US"/>
              <a:t>06</a:t>
            </a:r>
            <a:endParaRPr lang="en-US" altLang="en-US"/>
          </a:p>
        </p:txBody>
      </p:sp>
      <p:sp>
        <p:nvSpPr>
          <p:cNvPr id="3" name="标题 2"/>
          <p:cNvSpPr>
            <a:spLocks noGrp="1"/>
          </p:cNvSpPr>
          <p:nvPr>
            <p:ph type="ctrTitle" idx="14"/>
            <p:custDataLst>
              <p:tags r:id="rId2"/>
            </p:custDataLst>
          </p:nvPr>
        </p:nvSpPr>
        <p:spPr/>
        <p:txBody>
          <a:bodyPr/>
          <a:p>
            <a:r>
              <a:rPr lang="zh-CN" altLang="en-US"/>
              <a:t>总结</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C:/Users/86181/AppData/Local/Temp/figmazip/slide_4388ab86ec73b8d5\datas\氛围图-6002&amp;396603.png"/>
          <p:cNvPicPr>
            <a:picLocks noChangeAspect="1"/>
          </p:cNvPicPr>
          <p:nvPr>
            <p:custDataLst>
              <p:tags r:id="rId1"/>
            </p:custDataLst>
          </p:nvPr>
        </p:nvPicPr>
        <p:blipFill>
          <a:blip r:embed="rId2" r:link="rId3"/>
          <a:stretch>
            <a:fillRect/>
          </a:stretch>
        </p:blipFill>
        <p:spPr>
          <a:xfrm>
            <a:off x="10362565" y="0"/>
            <a:ext cx="1828800" cy="6858000"/>
          </a:xfrm>
          <a:prstGeom prst="rect">
            <a:avLst/>
          </a:prstGeom>
        </p:spPr>
      </p:pic>
      <p:sp>
        <p:nvSpPr>
          <p:cNvPr id="2" name="标题 1"/>
          <p:cNvSpPr>
            <a:spLocks noGrp="1"/>
          </p:cNvSpPr>
          <p:nvPr>
            <p:ph type="title"/>
            <p:custDataLst>
              <p:tags r:id="rId4"/>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成果总结</a:t>
            </a:r>
            <a:endParaRPr lang="zh-CN" altLang="en-US" sz="4400">
              <a:solidFill>
                <a:schemeClr val="tx1"/>
              </a:solidFill>
              <a:latin typeface="Microsoft YaHei UI" panose="020B0503020204020204" charset="-122"/>
              <a:ea typeface="Microsoft YaHei UI" panose="020B0503020204020204" charset="-122"/>
            </a:endParaRPr>
          </a:p>
        </p:txBody>
      </p:sp>
      <p:sp>
        <p:nvSpPr>
          <p:cNvPr id="4" name="矩形 3"/>
          <p:cNvSpPr/>
          <p:nvPr>
            <p:custDataLst>
              <p:tags r:id="rId5"/>
            </p:custDataLst>
          </p:nvPr>
        </p:nvSpPr>
        <p:spPr>
          <a:xfrm>
            <a:off x="0"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C:/Users/86181/AppData/Roaming/Kingsoft/office6/wppai/generateppt/9c3b9efd0c896621fa51dcdf5147cc0c.jpg9c3b9efd0c896621fa51dcdf5147cc0c"/>
          <p:cNvPicPr preferRelativeResize="0">
            <a:picLocks noChangeAspect="1"/>
          </p:cNvPicPr>
          <p:nvPr>
            <p:custDataLst>
              <p:tags r:id="rId6"/>
            </p:custDataLst>
          </p:nvPr>
        </p:nvPicPr>
        <p:blipFill>
          <a:blip r:embed="rId7"/>
          <a:srcRect l="9862" r="7392"/>
          <a:stretch>
            <a:fillRect/>
          </a:stretch>
        </p:blipFill>
        <p:spPr>
          <a:xfrm>
            <a:off x="609602" y="1828800"/>
            <a:ext cx="5486400" cy="4418965"/>
          </a:xfrm>
          <a:custGeom>
            <a:avLst/>
            <a:gdLst>
              <a:gd name="connisteX0" fmla="*/ 0 w 5486400"/>
              <a:gd name="connsiteY0" fmla="*/ 203197 h 4419596"/>
              <a:gd name="connisteX1" fmla="*/ 203197 w 5486400"/>
              <a:gd name="connsiteY1" fmla="*/ 0 h 4419596"/>
              <a:gd name="connisteX2" fmla="*/ 5486400 w 5486400"/>
              <a:gd name="connsiteY2" fmla="*/ 0 h 4419596"/>
              <a:gd name="connisteX3" fmla="*/ 5486400 w 5486400"/>
              <a:gd name="connsiteY3" fmla="*/ 4419596 h 4419596"/>
              <a:gd name="connisteX4" fmla="*/ 203197 w 5486400"/>
              <a:gd name="connsiteY4" fmla="*/ 4419596 h 4419596"/>
              <a:gd name="connisteX5" fmla="*/ 0 w 5486400"/>
              <a:gd name="connsiteY5" fmla="*/ 4216398 h 4419596"/>
              <a:gd name="connisteX6" fmla="*/ 0 w 5486400"/>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486400" h="4419597">
                <a:moveTo>
                  <a:pt x="0" y="203198"/>
                </a:moveTo>
                <a:cubicBezTo>
                  <a:pt x="0" y="90974"/>
                  <a:pt x="90974" y="0"/>
                  <a:pt x="203198" y="0"/>
                </a:cubicBezTo>
                <a:lnTo>
                  <a:pt x="5486400" y="0"/>
                </a:lnTo>
                <a:lnTo>
                  <a:pt x="5486400" y="4419597"/>
                </a:lnTo>
                <a:lnTo>
                  <a:pt x="203198" y="4419597"/>
                </a:lnTo>
                <a:cubicBezTo>
                  <a:pt x="90974" y="4419597"/>
                  <a:pt x="0" y="4328632"/>
                  <a:pt x="0" y="4216399"/>
                </a:cubicBezTo>
                <a:lnTo>
                  <a:pt x="0" y="203198"/>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任意多边形 7"/>
          <p:cNvSpPr/>
          <p:nvPr>
            <p:custDataLst>
              <p:tags r:id="rId9"/>
            </p:custDataLst>
          </p:nvPr>
        </p:nvSpPr>
        <p:spPr>
          <a:xfrm>
            <a:off x="6096003" y="1828800"/>
            <a:ext cx="5486400" cy="4418965"/>
          </a:xfrm>
          <a:custGeom>
            <a:avLst/>
            <a:gdLst>
              <a:gd name="connisteX0" fmla="*/ 0 w 5486400"/>
              <a:gd name="connsiteY0" fmla="*/ 0 h 4419596"/>
              <a:gd name="connisteX1" fmla="*/ 5283202 w 5486400"/>
              <a:gd name="connsiteY1" fmla="*/ 0 h 4419596"/>
              <a:gd name="connisteX2" fmla="*/ 5486400 w 5486400"/>
              <a:gd name="connsiteY2" fmla="*/ 203197 h 4419596"/>
              <a:gd name="connisteX3" fmla="*/ 5486400 w 5486400"/>
              <a:gd name="connsiteY3" fmla="*/ 4216398 h 4419596"/>
              <a:gd name="connisteX4" fmla="*/ 5283202 w 5486400"/>
              <a:gd name="connsiteY4" fmla="*/ 4419596 h 4419596"/>
              <a:gd name="connisteX5" fmla="*/ 0 w 5486400"/>
              <a:gd name="connsiteY5" fmla="*/ 4419596 h 4419596"/>
              <a:gd name="connisteX6" fmla="*/ 0 w 5486400"/>
              <a:gd name="connsiteY6" fmla="*/ 0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486400" h="4419597">
                <a:moveTo>
                  <a:pt x="0" y="0"/>
                </a:moveTo>
                <a:lnTo>
                  <a:pt x="5283202" y="0"/>
                </a:lnTo>
                <a:cubicBezTo>
                  <a:pt x="5395426" y="0"/>
                  <a:pt x="5486400" y="90974"/>
                  <a:pt x="5486400" y="203198"/>
                </a:cubicBezTo>
                <a:lnTo>
                  <a:pt x="5486400" y="4216399"/>
                </a:lnTo>
                <a:cubicBezTo>
                  <a:pt x="5486400" y="4328632"/>
                  <a:pt x="5395426" y="4419597"/>
                  <a:pt x="5283202" y="4419597"/>
                </a:cubicBezTo>
                <a:lnTo>
                  <a:pt x="0" y="4419597"/>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 name="组合 12"/>
          <p:cNvGrpSpPr/>
          <p:nvPr/>
        </p:nvGrpSpPr>
        <p:grpSpPr>
          <a:xfrm>
            <a:off x="6553200" y="2336800"/>
            <a:ext cx="4648200" cy="3403600"/>
            <a:chOff x="10320" y="3680"/>
            <a:chExt cx="7320" cy="5360"/>
          </a:xfrm>
        </p:grpSpPr>
        <p:sp>
          <p:nvSpPr>
            <p:cNvPr id="9" name="文本框 8"/>
            <p:cNvSpPr txBox="1"/>
            <p:nvPr>
              <p:custDataLst>
                <p:tags r:id="rId10"/>
              </p:custDataLst>
            </p:nvPr>
          </p:nvSpPr>
          <p:spPr>
            <a:xfrm>
              <a:off x="10320" y="3680"/>
              <a:ext cx="732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完成全部</a:t>
              </a:r>
              <a:r>
                <a:rPr lang="en-US" altLang="zh-CN" sz="2400">
                  <a:solidFill>
                    <a:schemeClr val="bg1"/>
                  </a:solidFill>
                  <a:latin typeface="Microsoft YaHei UI" panose="020B0503020204020204" charset="-122"/>
                  <a:ea typeface="Microsoft YaHei UI" panose="020B0503020204020204" charset="-122"/>
                </a:rPr>
                <a:t>15</a:t>
              </a:r>
              <a:r>
                <a:rPr lang="zh-CN" altLang="en-US" sz="2400">
                  <a:solidFill>
                    <a:schemeClr val="bg1"/>
                  </a:solidFill>
                  <a:latin typeface="Microsoft YaHei UI" panose="020B0503020204020204" charset="-122"/>
                  <a:ea typeface="Microsoft YaHei UI" panose="020B0503020204020204" charset="-122"/>
                </a:rPr>
                <a:t>种动作控制</a:t>
              </a:r>
              <a:endParaRPr lang="zh-CN" altLang="en-US" sz="2400">
                <a:solidFill>
                  <a:schemeClr val="bg1"/>
                </a:solidFill>
                <a:latin typeface="Microsoft YaHei UI" panose="020B0503020204020204" charset="-122"/>
                <a:ea typeface="Microsoft YaHei UI" panose="020B0503020204020204" charset="-122"/>
              </a:endParaRPr>
            </a:p>
          </p:txBody>
        </p:sp>
        <p:sp>
          <p:nvSpPr>
            <p:cNvPr id="10" name="文本框 9"/>
            <p:cNvSpPr txBox="1"/>
            <p:nvPr>
              <p:custDataLst>
                <p:tags r:id="rId11"/>
              </p:custDataLst>
            </p:nvPr>
          </p:nvSpPr>
          <p:spPr>
            <a:xfrm>
              <a:off x="10320" y="4560"/>
              <a:ext cx="728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通过</a:t>
              </a:r>
              <a:r>
                <a:rPr lang="en-US" altLang="zh-CN" sz="1600">
                  <a:solidFill>
                    <a:schemeClr val="bg1"/>
                  </a:solidFill>
                  <a:latin typeface="Microsoft YaHei UI" panose="020B0503020204020204" charset="-122"/>
                  <a:ea typeface="Microsoft YaHei UI" panose="020B0503020204020204" charset="-122"/>
                </a:rPr>
                <a:t>STM32F103C8T6</a:t>
              </a:r>
              <a:r>
                <a:rPr lang="zh-CN" altLang="en-US" sz="1600">
                  <a:solidFill>
                    <a:schemeClr val="bg1"/>
                  </a:solidFill>
                  <a:latin typeface="Microsoft YaHei UI" panose="020B0503020204020204" charset="-122"/>
                  <a:ea typeface="Microsoft YaHei UI" panose="020B0503020204020204" charset="-122"/>
                </a:rPr>
                <a:t>微控制器和相关模块，成功实现了小狗的前进、坐下、跳舞等</a:t>
              </a:r>
              <a:r>
                <a:rPr lang="en-US" altLang="zh-CN" sz="1600">
                  <a:solidFill>
                    <a:schemeClr val="bg1"/>
                  </a:solidFill>
                  <a:latin typeface="Microsoft YaHei UI" panose="020B0503020204020204" charset="-122"/>
                  <a:ea typeface="Microsoft YaHei UI" panose="020B0503020204020204" charset="-122"/>
                </a:rPr>
                <a:t>15</a:t>
              </a:r>
              <a:r>
                <a:rPr lang="zh-CN" altLang="en-US" sz="1600">
                  <a:solidFill>
                    <a:schemeClr val="bg1"/>
                  </a:solidFill>
                  <a:latin typeface="Microsoft YaHei UI" panose="020B0503020204020204" charset="-122"/>
                  <a:ea typeface="Microsoft YaHei UI" panose="020B0503020204020204" charset="-122"/>
                </a:rPr>
                <a:t>种预设动作。</a:t>
              </a:r>
              <a:endParaRPr lang="zh-CN" altLang="en-US" sz="1600">
                <a:solidFill>
                  <a:schemeClr val="bg1"/>
                </a:solidFill>
                <a:latin typeface="Microsoft YaHei UI" panose="020B0503020204020204" charset="-122"/>
                <a:ea typeface="Microsoft YaHei UI" panose="020B0503020204020204" charset="-122"/>
              </a:endParaRPr>
            </a:p>
          </p:txBody>
        </p:sp>
        <p:sp>
          <p:nvSpPr>
            <p:cNvPr id="11" name="文本框 10"/>
            <p:cNvSpPr txBox="1"/>
            <p:nvPr>
              <p:custDataLst>
                <p:tags r:id="rId12"/>
              </p:custDataLst>
            </p:nvPr>
          </p:nvSpPr>
          <p:spPr>
            <a:xfrm>
              <a:off x="10320" y="6720"/>
              <a:ext cx="732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实现预期双控制模式</a:t>
              </a:r>
              <a:endParaRPr lang="zh-CN" altLang="en-US" sz="2400">
                <a:solidFill>
                  <a:schemeClr val="bg1"/>
                </a:solidFill>
                <a:latin typeface="Microsoft YaHei UI" panose="020B0503020204020204" charset="-122"/>
                <a:ea typeface="Microsoft YaHei UI" panose="020B0503020204020204" charset="-122"/>
              </a:endParaRPr>
            </a:p>
          </p:txBody>
        </p:sp>
        <p:sp>
          <p:nvSpPr>
            <p:cNvPr id="12" name="文本框 11"/>
            <p:cNvSpPr txBox="1"/>
            <p:nvPr>
              <p:custDataLst>
                <p:tags r:id="rId13"/>
              </p:custDataLst>
            </p:nvPr>
          </p:nvSpPr>
          <p:spPr>
            <a:xfrm>
              <a:off x="10320" y="7600"/>
              <a:ext cx="7280" cy="144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项目成功集成了蓝牙控制和语音控制两种模式，通过</a:t>
              </a:r>
              <a:r>
                <a:rPr lang="en-US" altLang="zh-CN" sz="1600">
                  <a:solidFill>
                    <a:schemeClr val="bg1"/>
                  </a:solidFill>
                  <a:latin typeface="Microsoft YaHei UI" panose="020B0503020204020204" charset="-122"/>
                  <a:ea typeface="Microsoft YaHei UI" panose="020B0503020204020204" charset="-122"/>
                </a:rPr>
                <a:t>JDY31</a:t>
              </a:r>
              <a:r>
                <a:rPr lang="zh-CN" altLang="en-US" sz="1600">
                  <a:solidFill>
                    <a:schemeClr val="bg1"/>
                  </a:solidFill>
                  <a:latin typeface="Microsoft YaHei UI" panose="020B0503020204020204" charset="-122"/>
                  <a:ea typeface="Microsoft YaHei UI" panose="020B0503020204020204" charset="-122"/>
                </a:rPr>
                <a:t>蓝牙模块和天问语音模块，实现了对智能小狗的灵活控制。</a:t>
              </a:r>
              <a:endParaRPr lang="zh-CN" altLang="en-US" sz="1600">
                <a:solidFill>
                  <a:schemeClr val="bg1"/>
                </a:solidFill>
                <a:latin typeface="Microsoft YaHei UI" panose="020B0503020204020204" charset="-122"/>
                <a:ea typeface="Microsoft YaHei UI" panose="020B0503020204020204" charset="-122"/>
              </a:endParaRPr>
            </a:p>
          </p:txBody>
        </p:sp>
      </p:grpSp>
    </p:spTree>
    <p:custDataLst>
      <p:tags r:id="rId1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custDataLst>
              <p:tags r:id="rId1"/>
            </p:custDataLst>
          </p:nvPr>
        </p:nvSpPr>
        <p:spPr/>
        <p:txBody>
          <a:bodyPr/>
          <a:p>
            <a:r>
              <a:rPr lang="en-US" altLang="en-US"/>
              <a:t>07</a:t>
            </a:r>
            <a:endParaRPr lang="en-US" altLang="en-US"/>
          </a:p>
        </p:txBody>
      </p:sp>
      <p:sp>
        <p:nvSpPr>
          <p:cNvPr id="3" name="标题 2"/>
          <p:cNvSpPr>
            <a:spLocks noGrp="1"/>
          </p:cNvSpPr>
          <p:nvPr>
            <p:ph type="ctrTitle" idx="14"/>
            <p:custDataLst>
              <p:tags r:id="rId2"/>
            </p:custDataLst>
          </p:nvPr>
        </p:nvSpPr>
        <p:spPr/>
        <p:txBody>
          <a:bodyPr/>
          <a:p>
            <a:r>
              <a:rPr lang="zh-CN" altLang="en-US"/>
              <a:t>尾页</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custDataLst>
              <p:tags r:id="rId1"/>
            </p:custDataLst>
          </p:nvPr>
        </p:nvSpPr>
        <p:spPr>
          <a:xfrm rot="10800000">
            <a:off x="4814570" y="1731645"/>
            <a:ext cx="6891020" cy="461454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tx1"/>
                </a:solidFill>
                <a:latin typeface="Microsoft YaHei UI" panose="020B0503020204020204" charset="-122"/>
                <a:ea typeface="Microsoft YaHei UI" panose="020B0503020204020204" charset="-122"/>
              </a:rPr>
              <a:t>源码与工程文件</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3"/>
            </p:custDataLst>
          </p:nvPr>
        </p:nvSpPr>
        <p:spPr>
          <a:xfrm>
            <a:off x="899798" y="1828800"/>
            <a:ext cx="4038600" cy="441896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1" name="组合 10"/>
          <p:cNvGrpSpPr/>
          <p:nvPr/>
        </p:nvGrpSpPr>
        <p:grpSpPr>
          <a:xfrm>
            <a:off x="1356995" y="2565400"/>
            <a:ext cx="3200400" cy="2946400"/>
            <a:chOff x="1680" y="4040"/>
            <a:chExt cx="5040" cy="4640"/>
          </a:xfrm>
        </p:grpSpPr>
        <p:sp>
          <p:nvSpPr>
            <p:cNvPr id="4" name="文本框 3"/>
            <p:cNvSpPr txBox="1"/>
            <p:nvPr>
              <p:custDataLst>
                <p:tags r:id="rId4"/>
              </p:custDataLst>
            </p:nvPr>
          </p:nvSpPr>
          <p:spPr>
            <a:xfrm>
              <a:off x="1680" y="4040"/>
              <a:ext cx="504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主函数</a:t>
              </a:r>
              <a:r>
                <a:rPr lang="en-US" altLang="zh-CN" sz="2400">
                  <a:solidFill>
                    <a:schemeClr val="bg1"/>
                  </a:solidFill>
                  <a:latin typeface="Microsoft YaHei UI" panose="020B0503020204020204" charset="-122"/>
                  <a:ea typeface="Microsoft YaHei UI" panose="020B0503020204020204" charset="-122"/>
                </a:rPr>
                <a:t>main</a:t>
              </a:r>
              <a:endParaRPr lang="zh-CN" altLang="en-US" sz="2400">
                <a:solidFill>
                  <a:schemeClr val="bg1"/>
                </a:solidFill>
                <a:latin typeface="Microsoft YaHei UI" panose="020B0503020204020204" charset="-122"/>
                <a:ea typeface="Microsoft YaHei UI" panose="020B0503020204020204" charset="-122"/>
              </a:endParaRPr>
            </a:p>
          </p:txBody>
        </p:sp>
        <p:sp>
          <p:nvSpPr>
            <p:cNvPr id="5" name="文本框 4"/>
            <p:cNvSpPr txBox="1"/>
            <p:nvPr>
              <p:custDataLst>
                <p:tags r:id="rId5"/>
              </p:custDataLst>
            </p:nvPr>
          </p:nvSpPr>
          <p:spPr>
            <a:xfrm>
              <a:off x="1680" y="4920"/>
              <a:ext cx="5000" cy="960"/>
            </a:xfrm>
            <a:prstGeom prst="rect">
              <a:avLst/>
            </a:prstGeom>
            <a:noFill/>
            <a:ln>
              <a:solidFill>
                <a:schemeClr val="accent1"/>
              </a:solidFill>
            </a:ln>
          </p:spPr>
          <p:txBody>
            <a:bodyPr wrap="square" lIns="0" tIns="0" rIns="0" bIns="0" rtlCol="0" anchor="t">
              <a:noAutofit/>
            </a:bodyPr>
            <a:p>
              <a:pPr algn="l">
                <a:lnSpc>
                  <a:spcPct val="125000"/>
                </a:lnSpc>
              </a:pP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蓝牙</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语音数据到达</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 → [</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蓝牙</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语音指令解析</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 → [</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设置</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Sign</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标志</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 → [</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动作执行</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a:t>
              </a:r>
              <a:endPar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endParaRPr>
            </a:p>
          </p:txBody>
        </p:sp>
        <p:sp>
          <p:nvSpPr>
            <p:cNvPr id="6" name="文本框 5"/>
            <p:cNvSpPr txBox="1"/>
            <p:nvPr>
              <p:custDataLst>
                <p:tags r:id="rId6"/>
              </p:custDataLst>
            </p:nvPr>
          </p:nvSpPr>
          <p:spPr>
            <a:xfrm>
              <a:off x="1680" y="6840"/>
              <a:ext cx="504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主循环</a:t>
              </a:r>
              <a:r>
                <a:rPr lang="zh-CN" altLang="en-US" sz="2400">
                  <a:solidFill>
                    <a:schemeClr val="bg1"/>
                  </a:solidFill>
                  <a:latin typeface="Microsoft YaHei UI" panose="020B0503020204020204" charset="-122"/>
                  <a:ea typeface="Microsoft YaHei UI" panose="020B0503020204020204" charset="-122"/>
                </a:rPr>
                <a:t>流程</a:t>
              </a:r>
              <a:endParaRPr lang="zh-CN" altLang="en-US" sz="24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1680" y="7720"/>
              <a:ext cx="5000" cy="960"/>
            </a:xfrm>
            <a:prstGeom prst="rect">
              <a:avLst/>
            </a:prstGeom>
            <a:noFill/>
          </p:spPr>
          <p:txBody>
            <a:bodyPr wrap="square" lIns="0" tIns="0" rIns="0" bIns="0" rtlCol="0" anchor="t">
              <a:noAutofit/>
            </a:bodyPr>
            <a:p>
              <a:pPr algn="l">
                <a:lnSpc>
                  <a:spcPct val="125000"/>
                </a:lnSpc>
              </a:pPr>
              <a:r>
                <a:rPr lang="en-US" altLang="zh-CN" sz="1600">
                  <a:solidFill>
                    <a:schemeClr val="bg1"/>
                  </a:solidFill>
                  <a:latin typeface="Microsoft YaHei UI" panose="020B0503020204020204" charset="-122"/>
                  <a:ea typeface="Microsoft YaHei UI" panose="020B0503020204020204" charset="-122"/>
                </a:rPr>
                <a:t>[</a:t>
              </a:r>
              <a:r>
                <a:rPr lang="zh-CN" altLang="en-US" sz="1600">
                  <a:solidFill>
                    <a:schemeClr val="bg1"/>
                  </a:solidFill>
                  <a:latin typeface="Microsoft YaHei UI" panose="020B0503020204020204" charset="-122"/>
                  <a:ea typeface="Microsoft YaHei UI" panose="020B0503020204020204" charset="-122"/>
                </a:rPr>
                <a:t>初始化</a:t>
              </a:r>
              <a:r>
                <a:rPr lang="en-US" altLang="zh-CN" sz="1600">
                  <a:solidFill>
                    <a:schemeClr val="bg1"/>
                  </a:solidFill>
                  <a:latin typeface="Microsoft YaHei UI" panose="020B0503020204020204" charset="-122"/>
                  <a:ea typeface="Microsoft YaHei UI" panose="020B0503020204020204" charset="-122"/>
                </a:rPr>
                <a:t>] </a:t>
              </a:r>
              <a:r>
                <a:rPr lang="en-US" altLang="en-US" sz="1600">
                  <a:solidFill>
                    <a:schemeClr val="bg1"/>
                  </a:solidFill>
                  <a:latin typeface="Microsoft YaHei UI" panose="020B0503020204020204" charset="-122"/>
                  <a:ea typeface="Microsoft YaHei UI" panose="020B0503020204020204" charset="-122"/>
                </a:rPr>
                <a:t>→</a:t>
              </a:r>
              <a:r>
                <a:rPr lang="en-US" altLang="zh-CN" sz="1600">
                  <a:solidFill>
                    <a:schemeClr val="bg1"/>
                  </a:solidFill>
                  <a:latin typeface="Microsoft YaHei UI" panose="020B0503020204020204" charset="-122"/>
                  <a:ea typeface="Microsoft YaHei UI" panose="020B0503020204020204" charset="-122"/>
                </a:rPr>
                <a:t> [</a:t>
              </a:r>
              <a:r>
                <a:rPr lang="zh-CN" altLang="en-US" sz="1600">
                  <a:solidFill>
                    <a:schemeClr val="bg1"/>
                  </a:solidFill>
                  <a:latin typeface="Microsoft YaHei UI" panose="020B0503020204020204" charset="-122"/>
                  <a:ea typeface="Microsoft YaHei UI" panose="020B0503020204020204" charset="-122"/>
                </a:rPr>
                <a:t>检测</a:t>
              </a:r>
              <a:r>
                <a:rPr lang="en-US" altLang="zh-CN" sz="1600">
                  <a:solidFill>
                    <a:schemeClr val="bg1"/>
                  </a:solidFill>
                  <a:latin typeface="Microsoft YaHei UI" panose="020B0503020204020204" charset="-122"/>
                  <a:ea typeface="Microsoft YaHei UI" panose="020B0503020204020204" charset="-122"/>
                </a:rPr>
                <a:t>Sign</a:t>
              </a:r>
              <a:r>
                <a:rPr lang="zh-CN" altLang="en-US" sz="1600">
                  <a:solidFill>
                    <a:schemeClr val="bg1"/>
                  </a:solidFill>
                  <a:latin typeface="Microsoft YaHei UI" panose="020B0503020204020204" charset="-122"/>
                  <a:ea typeface="Microsoft YaHei UI" panose="020B0503020204020204" charset="-122"/>
                </a:rPr>
                <a:t>标志</a:t>
              </a:r>
              <a:r>
                <a:rPr lang="en-US" altLang="zh-CN" sz="1600">
                  <a:solidFill>
                    <a:schemeClr val="bg1"/>
                  </a:solidFill>
                  <a:latin typeface="Microsoft YaHei UI" panose="020B0503020204020204" charset="-122"/>
                  <a:ea typeface="Microsoft YaHei UI" panose="020B0503020204020204" charset="-122"/>
                </a:rPr>
                <a:t>] </a:t>
              </a:r>
              <a:r>
                <a:rPr lang="en-US" altLang="en-US" sz="1600">
                  <a:solidFill>
                    <a:schemeClr val="bg1"/>
                  </a:solidFill>
                  <a:latin typeface="Microsoft YaHei UI" panose="020B0503020204020204" charset="-122"/>
                  <a:ea typeface="Microsoft YaHei UI" panose="020B0503020204020204" charset="-122"/>
                </a:rPr>
                <a:t>→</a:t>
              </a:r>
              <a:r>
                <a:rPr lang="en-US" altLang="zh-CN" sz="1600">
                  <a:solidFill>
                    <a:schemeClr val="bg1"/>
                  </a:solidFill>
                  <a:latin typeface="Microsoft YaHei UI" panose="020B0503020204020204" charset="-122"/>
                  <a:ea typeface="Microsoft YaHei UI" panose="020B0503020204020204" charset="-122"/>
                </a:rPr>
                <a:t> [</a:t>
              </a:r>
              <a:r>
                <a:rPr lang="zh-CN" altLang="en-US" sz="1600">
                  <a:solidFill>
                    <a:schemeClr val="bg1"/>
                  </a:solidFill>
                  <a:latin typeface="Microsoft YaHei UI" panose="020B0503020204020204" charset="-122"/>
                  <a:ea typeface="Microsoft YaHei UI" panose="020B0503020204020204" charset="-122"/>
                </a:rPr>
                <a:t>执行对应动作</a:t>
              </a:r>
              <a:r>
                <a:rPr lang="en-US" altLang="zh-CN" sz="1600">
                  <a:solidFill>
                    <a:schemeClr val="bg1"/>
                  </a:solidFill>
                  <a:latin typeface="Microsoft YaHei UI" panose="020B0503020204020204" charset="-122"/>
                  <a:ea typeface="Microsoft YaHei UI" panose="020B0503020204020204" charset="-122"/>
                </a:rPr>
                <a:t>] </a:t>
              </a:r>
              <a:r>
                <a:rPr lang="en-US" altLang="en-US" sz="1600">
                  <a:solidFill>
                    <a:schemeClr val="bg1"/>
                  </a:solidFill>
                  <a:latin typeface="Microsoft YaHei UI" panose="020B0503020204020204" charset="-122"/>
                  <a:ea typeface="Microsoft YaHei UI" panose="020B0503020204020204" charset="-122"/>
                </a:rPr>
                <a:t>→</a:t>
              </a:r>
              <a:r>
                <a:rPr lang="en-US" altLang="zh-CN" sz="1600">
                  <a:solidFill>
                    <a:schemeClr val="bg1"/>
                  </a:solidFill>
                  <a:latin typeface="Microsoft YaHei UI" panose="020B0503020204020204" charset="-122"/>
                  <a:ea typeface="Microsoft YaHei UI" panose="020B0503020204020204" charset="-122"/>
                </a:rPr>
                <a:t> [</a:t>
              </a:r>
              <a:r>
                <a:rPr lang="zh-CN" altLang="en-US" sz="1600">
                  <a:solidFill>
                    <a:schemeClr val="bg1"/>
                  </a:solidFill>
                  <a:latin typeface="Microsoft YaHei UI" panose="020B0503020204020204" charset="-122"/>
                  <a:ea typeface="Microsoft YaHei UI" panose="020B0503020204020204" charset="-122"/>
                </a:rPr>
                <a:t>状态复位</a:t>
              </a:r>
              <a:r>
                <a:rPr lang="en-US" altLang="zh-CN" sz="1600">
                  <a:solidFill>
                    <a:schemeClr val="bg1"/>
                  </a:solidFill>
                  <a:latin typeface="Microsoft YaHei UI" panose="020B0503020204020204" charset="-122"/>
                  <a:ea typeface="Microsoft YaHei UI" panose="020B0503020204020204" charset="-122"/>
                </a:rPr>
                <a:t>]</a:t>
              </a:r>
              <a:endParaRPr lang="en-US" altLang="zh-CN" sz="1600">
                <a:solidFill>
                  <a:schemeClr val="bg1"/>
                </a:solidFill>
                <a:latin typeface="Microsoft YaHei UI" panose="020B0503020204020204" charset="-122"/>
                <a:ea typeface="Microsoft YaHei UI" panose="020B0503020204020204" charset="-122"/>
              </a:endParaRPr>
            </a:p>
          </p:txBody>
        </p:sp>
      </p:grpSp>
      <p:pic>
        <p:nvPicPr>
          <p:cNvPr id="12" name="图片 11"/>
          <p:cNvPicPr>
            <a:picLocks noChangeAspect="1"/>
          </p:cNvPicPr>
          <p:nvPr/>
        </p:nvPicPr>
        <p:blipFill>
          <a:blip r:embed="rId8"/>
          <a:stretch>
            <a:fillRect/>
          </a:stretch>
        </p:blipFill>
        <p:spPr>
          <a:xfrm>
            <a:off x="4938395" y="1827530"/>
            <a:ext cx="6099175" cy="4420235"/>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custDataLst>
              <p:tags r:id="rId1"/>
            </p:custDataLst>
          </p:nvPr>
        </p:nvSpPr>
        <p:spPr>
          <a:xfrm rot="10800000">
            <a:off x="5750560" y="1731645"/>
            <a:ext cx="4856480" cy="461454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tx1"/>
                </a:solidFill>
                <a:latin typeface="Microsoft YaHei UI" panose="020B0503020204020204" charset="-122"/>
                <a:ea typeface="Microsoft YaHei UI" panose="020B0503020204020204" charset="-122"/>
              </a:rPr>
              <a:t>源码与工程文件</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3"/>
            </p:custDataLst>
          </p:nvPr>
        </p:nvSpPr>
        <p:spPr>
          <a:xfrm>
            <a:off x="1835788" y="1828800"/>
            <a:ext cx="4038600" cy="441896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1" name="组合 10"/>
          <p:cNvGrpSpPr/>
          <p:nvPr/>
        </p:nvGrpSpPr>
        <p:grpSpPr>
          <a:xfrm>
            <a:off x="2292985" y="2565400"/>
            <a:ext cx="3200400" cy="2946400"/>
            <a:chOff x="1680" y="4040"/>
            <a:chExt cx="5040" cy="4640"/>
          </a:xfrm>
        </p:grpSpPr>
        <p:sp>
          <p:nvSpPr>
            <p:cNvPr id="4" name="文本框 3"/>
            <p:cNvSpPr txBox="1"/>
            <p:nvPr>
              <p:custDataLst>
                <p:tags r:id="rId4"/>
              </p:custDataLst>
            </p:nvPr>
          </p:nvSpPr>
          <p:spPr>
            <a:xfrm>
              <a:off x="1680" y="4040"/>
              <a:ext cx="5040" cy="640"/>
            </a:xfrm>
            <a:prstGeom prst="rect">
              <a:avLst/>
            </a:prstGeom>
            <a:noFill/>
          </p:spPr>
          <p:txBody>
            <a:bodyPr wrap="square" lIns="0" tIns="0" rIns="0" bIns="0" rtlCol="0" anchor="t">
              <a:noAutofit/>
            </a:bodyPr>
            <a:p>
              <a:pPr algn="l">
                <a:lnSpc>
                  <a:spcPct val="111000"/>
                </a:lnSpc>
              </a:pPr>
              <a:r>
                <a:rPr lang="en-US" altLang="zh-CN" sz="2400">
                  <a:solidFill>
                    <a:schemeClr val="bg1"/>
                  </a:solidFill>
                  <a:latin typeface="Microsoft YaHei UI" panose="020B0503020204020204" charset="-122"/>
                  <a:ea typeface="Microsoft YaHei UI" panose="020B0503020204020204" charset="-122"/>
                </a:rPr>
                <a:t>OLED</a:t>
              </a:r>
              <a:r>
                <a:rPr lang="zh-CN" altLang="en-US" sz="2400">
                  <a:solidFill>
                    <a:schemeClr val="bg1"/>
                  </a:solidFill>
                  <a:latin typeface="Microsoft YaHei UI" panose="020B0503020204020204" charset="-122"/>
                  <a:ea typeface="Microsoft YaHei UI" panose="020B0503020204020204" charset="-122"/>
                </a:rPr>
                <a:t>控制</a:t>
              </a:r>
              <a:endParaRPr lang="zh-CN" altLang="en-US" sz="2400">
                <a:solidFill>
                  <a:schemeClr val="bg1"/>
                </a:solidFill>
                <a:latin typeface="Microsoft YaHei UI" panose="020B0503020204020204" charset="-122"/>
                <a:ea typeface="Microsoft YaHei UI" panose="020B0503020204020204" charset="-122"/>
              </a:endParaRPr>
            </a:p>
          </p:txBody>
        </p:sp>
        <p:sp>
          <p:nvSpPr>
            <p:cNvPr id="5" name="文本框 4"/>
            <p:cNvSpPr txBox="1"/>
            <p:nvPr>
              <p:custDataLst>
                <p:tags r:id="rId5"/>
              </p:custDataLst>
            </p:nvPr>
          </p:nvSpPr>
          <p:spPr>
            <a:xfrm>
              <a:off x="1680" y="4783"/>
              <a:ext cx="5000" cy="960"/>
            </a:xfrm>
            <a:prstGeom prst="rect">
              <a:avLst/>
            </a:prstGeom>
            <a:noFill/>
            <a:ln>
              <a:solidFill>
                <a:schemeClr val="accent1"/>
              </a:solidFill>
            </a:ln>
          </p:spPr>
          <p:txBody>
            <a:bodyPr wrap="square" lIns="0" tIns="0" rIns="0" bIns="0" rtlCol="0" anchor="t">
              <a:noAutofit/>
            </a:bodyPr>
            <a:p>
              <a:pPr algn="l">
                <a:lnSpc>
                  <a:spcPct val="125000"/>
                </a:lnSpc>
              </a:pP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在主函数中的</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OLED</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更新函数，存在于一个</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while</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1</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）中，进行</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OLED</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表情显示的控制，也是基于</a:t>
              </a:r>
              <a:r>
                <a:rPr lang="en-US" altLang="zh-CN" sz="1600">
                  <a:pattFill prst="pct5">
                    <a:fgClr>
                      <a:schemeClr val="accent1"/>
                    </a:fgClr>
                    <a:bgClr>
                      <a:schemeClr val="bg1"/>
                    </a:bgClr>
                  </a:pattFill>
                  <a:latin typeface="Microsoft YaHei UI" panose="020B0503020204020204" charset="-122"/>
                  <a:ea typeface="Microsoft YaHei UI" panose="020B0503020204020204" charset="-122"/>
                  <a:sym typeface="+mn-ea"/>
                </a:rPr>
                <a:t>sign</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位变化控制</a:t>
              </a:r>
              <a:r>
                <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rPr>
                <a:t>的</a:t>
              </a:r>
              <a:endParaRPr lang="zh-CN" altLang="en-US" sz="1600">
                <a:pattFill prst="pct5">
                  <a:fgClr>
                    <a:schemeClr val="accent1"/>
                  </a:fgClr>
                  <a:bgClr>
                    <a:schemeClr val="bg1"/>
                  </a:bgClr>
                </a:pattFill>
                <a:latin typeface="Microsoft YaHei UI" panose="020B0503020204020204" charset="-122"/>
                <a:ea typeface="Microsoft YaHei UI" panose="020B0503020204020204" charset="-122"/>
                <a:sym typeface="+mn-ea"/>
              </a:endParaRPr>
            </a:p>
          </p:txBody>
        </p:sp>
        <p:sp>
          <p:nvSpPr>
            <p:cNvPr id="6" name="文本框 5"/>
            <p:cNvSpPr txBox="1"/>
            <p:nvPr>
              <p:custDataLst>
                <p:tags r:id="rId6"/>
              </p:custDataLst>
            </p:nvPr>
          </p:nvSpPr>
          <p:spPr>
            <a:xfrm>
              <a:off x="1680" y="6840"/>
              <a:ext cx="5040" cy="640"/>
            </a:xfrm>
            <a:prstGeom prst="rect">
              <a:avLst/>
            </a:prstGeom>
            <a:noFill/>
          </p:spPr>
          <p:txBody>
            <a:bodyPr wrap="square" lIns="0" tIns="0" rIns="0" bIns="0" rtlCol="0" anchor="t">
              <a:noAutofit/>
            </a:bodyPr>
            <a:p>
              <a:pPr algn="l">
                <a:lnSpc>
                  <a:spcPct val="111000"/>
                </a:lnSpc>
              </a:pPr>
              <a:r>
                <a:rPr lang="en-US" altLang="zh-CN" sz="2400">
                  <a:solidFill>
                    <a:schemeClr val="bg1"/>
                  </a:solidFill>
                  <a:latin typeface="Microsoft YaHei UI" panose="020B0503020204020204" charset="-122"/>
                  <a:ea typeface="Microsoft YaHei UI" panose="020B0503020204020204" charset="-122"/>
                </a:rPr>
                <a:t>OLED</a:t>
              </a:r>
              <a:r>
                <a:rPr lang="zh-CN" altLang="en-US" sz="2400">
                  <a:solidFill>
                    <a:schemeClr val="bg1"/>
                  </a:solidFill>
                  <a:latin typeface="Microsoft YaHei UI" panose="020B0503020204020204" charset="-122"/>
                  <a:ea typeface="Microsoft YaHei UI" panose="020B0503020204020204" charset="-122"/>
                </a:rPr>
                <a:t>更新</a:t>
              </a:r>
              <a:endParaRPr lang="zh-CN" altLang="en-US" sz="24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1680" y="7720"/>
              <a:ext cx="5000" cy="960"/>
            </a:xfrm>
            <a:prstGeom prst="rect">
              <a:avLst/>
            </a:prstGeom>
            <a:noFill/>
          </p:spPr>
          <p:txBody>
            <a:bodyPr wrap="square" lIns="0" tIns="0" rIns="0" bIns="0" rtlCol="0" anchor="t">
              <a:noAutofit/>
            </a:bodyPr>
            <a:p>
              <a:pPr algn="l">
                <a:lnSpc>
                  <a:spcPct val="125000"/>
                </a:lnSpc>
              </a:pPr>
              <a:r>
                <a:rPr lang="en-US" altLang="zh-CN" sz="1600">
                  <a:solidFill>
                    <a:schemeClr val="bg1"/>
                  </a:solidFill>
                  <a:latin typeface="Microsoft YaHei UI" panose="020B0503020204020204" charset="-122"/>
                  <a:ea typeface="Microsoft YaHei UI" panose="020B0503020204020204" charset="-122"/>
                </a:rPr>
                <a:t>OLED_Update( )</a:t>
              </a:r>
              <a:r>
                <a:rPr lang="zh-CN" altLang="en-US" sz="1600">
                  <a:solidFill>
                    <a:schemeClr val="bg1"/>
                  </a:solidFill>
                  <a:latin typeface="Microsoft YaHei UI" panose="020B0503020204020204" charset="-122"/>
                  <a:ea typeface="Microsoft YaHei UI" panose="020B0503020204020204" charset="-122"/>
                </a:rPr>
                <a:t>函数存在于后面的</a:t>
              </a:r>
              <a:r>
                <a:rPr lang="en-US" altLang="zh-CN" sz="1600">
                  <a:solidFill>
                    <a:schemeClr val="bg1"/>
                  </a:solidFill>
                  <a:latin typeface="Microsoft YaHei UI" panose="020B0503020204020204" charset="-122"/>
                  <a:ea typeface="Microsoft YaHei UI" panose="020B0503020204020204" charset="-122"/>
                </a:rPr>
                <a:t>OLED.c</a:t>
              </a:r>
              <a:r>
                <a:rPr lang="zh-CN" altLang="en-US" sz="1600">
                  <a:solidFill>
                    <a:schemeClr val="bg1"/>
                  </a:solidFill>
                  <a:latin typeface="Microsoft YaHei UI" panose="020B0503020204020204" charset="-122"/>
                  <a:ea typeface="Microsoft YaHei UI" panose="020B0503020204020204" charset="-122"/>
                </a:rPr>
                <a:t>文件中这里不加</a:t>
              </a:r>
              <a:r>
                <a:rPr lang="zh-CN" altLang="en-US" sz="1600">
                  <a:solidFill>
                    <a:schemeClr val="bg1"/>
                  </a:solidFill>
                  <a:latin typeface="Microsoft YaHei UI" panose="020B0503020204020204" charset="-122"/>
                  <a:ea typeface="Microsoft YaHei UI" panose="020B0503020204020204" charset="-122"/>
                </a:rPr>
                <a:t>赘述</a:t>
              </a:r>
              <a:endParaRPr lang="zh-CN" altLang="en-US" sz="1600">
                <a:solidFill>
                  <a:schemeClr val="bg1"/>
                </a:solidFill>
                <a:latin typeface="Microsoft YaHei UI" panose="020B0503020204020204" charset="-122"/>
                <a:ea typeface="Microsoft YaHei UI" panose="020B0503020204020204" charset="-122"/>
              </a:endParaRPr>
            </a:p>
          </p:txBody>
        </p:sp>
      </p:grpSp>
      <p:pic>
        <p:nvPicPr>
          <p:cNvPr id="8" name="图片 7"/>
          <p:cNvPicPr>
            <a:picLocks noChangeAspect="1"/>
          </p:cNvPicPr>
          <p:nvPr/>
        </p:nvPicPr>
        <p:blipFill>
          <a:blip r:embed="rId8"/>
          <a:stretch>
            <a:fillRect/>
          </a:stretch>
        </p:blipFill>
        <p:spPr>
          <a:xfrm>
            <a:off x="5891530" y="1828800"/>
            <a:ext cx="4208145" cy="4418965"/>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custDataLst>
              <p:tags r:id="rId1"/>
            </p:custDataLst>
          </p:nvPr>
        </p:nvSpPr>
        <p:spPr>
          <a:xfrm rot="10800000">
            <a:off x="4648200" y="1764665"/>
            <a:ext cx="6891020" cy="458152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tx1"/>
                </a:solidFill>
                <a:latin typeface="Microsoft YaHei UI" panose="020B0503020204020204" charset="-122"/>
                <a:ea typeface="Microsoft YaHei UI" panose="020B0503020204020204" charset="-122"/>
              </a:rPr>
              <a:t>源码与工程文件</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3"/>
            </p:custDataLst>
          </p:nvPr>
        </p:nvSpPr>
        <p:spPr>
          <a:xfrm>
            <a:off x="609603" y="1828800"/>
            <a:ext cx="4038600" cy="441896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1" name="组合 10"/>
          <p:cNvGrpSpPr/>
          <p:nvPr/>
        </p:nvGrpSpPr>
        <p:grpSpPr>
          <a:xfrm>
            <a:off x="1066800" y="2565400"/>
            <a:ext cx="3200400" cy="2946400"/>
            <a:chOff x="1680" y="4040"/>
            <a:chExt cx="5040" cy="4640"/>
          </a:xfrm>
        </p:grpSpPr>
        <p:sp>
          <p:nvSpPr>
            <p:cNvPr id="4" name="文本框 3"/>
            <p:cNvSpPr txBox="1"/>
            <p:nvPr>
              <p:custDataLst>
                <p:tags r:id="rId4"/>
              </p:custDataLst>
            </p:nvPr>
          </p:nvSpPr>
          <p:spPr>
            <a:xfrm>
              <a:off x="1680" y="4040"/>
              <a:ext cx="5040" cy="640"/>
            </a:xfrm>
            <a:prstGeom prst="rect">
              <a:avLst/>
            </a:prstGeom>
            <a:noFill/>
          </p:spPr>
          <p:txBody>
            <a:bodyPr wrap="square" lIns="0" tIns="0" rIns="0" bIns="0" rtlCol="0" anchor="t">
              <a:noAutofit/>
            </a:bodyPr>
            <a:p>
              <a:pPr algn="l">
                <a:lnSpc>
                  <a:spcPct val="111000"/>
                </a:lnSpc>
              </a:pPr>
              <a:r>
                <a:rPr lang="zh-CN" altLang="en-US" sz="2400">
                  <a:solidFill>
                    <a:schemeClr val="bg1"/>
                  </a:solidFill>
                  <a:latin typeface="Microsoft YaHei UI" panose="020B0503020204020204" charset="-122"/>
                  <a:ea typeface="Microsoft YaHei UI" panose="020B0503020204020204" charset="-122"/>
                </a:rPr>
                <a:t>动作指令</a:t>
              </a:r>
              <a:r>
                <a:rPr lang="zh-CN" altLang="en-US" sz="2400">
                  <a:solidFill>
                    <a:schemeClr val="bg1"/>
                  </a:solidFill>
                  <a:latin typeface="Microsoft YaHei UI" panose="020B0503020204020204" charset="-122"/>
                  <a:ea typeface="Microsoft YaHei UI" panose="020B0503020204020204" charset="-122"/>
                </a:rPr>
                <a:t>执行</a:t>
              </a:r>
              <a:endParaRPr lang="zh-CN" altLang="en-US" sz="2400">
                <a:solidFill>
                  <a:schemeClr val="bg1"/>
                </a:solidFill>
                <a:latin typeface="Microsoft YaHei UI" panose="020B0503020204020204" charset="-122"/>
                <a:ea typeface="Microsoft YaHei UI" panose="020B0503020204020204" charset="-122"/>
              </a:endParaRPr>
            </a:p>
          </p:txBody>
        </p:sp>
        <p:sp>
          <p:nvSpPr>
            <p:cNvPr id="5" name="文本框 4"/>
            <p:cNvSpPr txBox="1"/>
            <p:nvPr>
              <p:custDataLst>
                <p:tags r:id="rId5"/>
              </p:custDataLst>
            </p:nvPr>
          </p:nvSpPr>
          <p:spPr>
            <a:xfrm>
              <a:off x="1680" y="4920"/>
              <a:ext cx="5000" cy="960"/>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在</a:t>
              </a:r>
              <a:r>
                <a:rPr lang="en-US" altLang="zh-CN" sz="1600">
                  <a:solidFill>
                    <a:schemeClr val="bg1"/>
                  </a:solidFill>
                  <a:latin typeface="Microsoft YaHei UI" panose="020B0503020204020204" charset="-122"/>
                  <a:ea typeface="Microsoft YaHei UI" panose="020B0503020204020204" charset="-122"/>
                </a:rPr>
                <a:t>while(1)</a:t>
              </a:r>
              <a:r>
                <a:rPr lang="zh-CN" altLang="en-US" sz="1600">
                  <a:solidFill>
                    <a:schemeClr val="bg1"/>
                  </a:solidFill>
                  <a:latin typeface="Microsoft YaHei UI" panose="020B0503020204020204" charset="-122"/>
                  <a:ea typeface="Microsoft YaHei UI" panose="020B0503020204020204" charset="-122"/>
                </a:rPr>
                <a:t>循环中的多个</a:t>
              </a:r>
              <a:r>
                <a:rPr lang="en-US" altLang="zh-CN" sz="1600">
                  <a:solidFill>
                    <a:schemeClr val="bg1"/>
                  </a:solidFill>
                  <a:latin typeface="Microsoft YaHei UI" panose="020B0503020204020204" charset="-122"/>
                  <a:ea typeface="Microsoft YaHei UI" panose="020B0503020204020204" charset="-122"/>
                </a:rPr>
                <a:t>if</a:t>
              </a:r>
              <a:r>
                <a:rPr lang="zh-CN" altLang="en-US" sz="1600">
                  <a:solidFill>
                    <a:schemeClr val="bg1"/>
                  </a:solidFill>
                  <a:latin typeface="Microsoft YaHei UI" panose="020B0503020204020204" charset="-122"/>
                  <a:ea typeface="Microsoft YaHei UI" panose="020B0503020204020204" charset="-122"/>
                </a:rPr>
                <a:t>判断</a:t>
              </a:r>
              <a:r>
                <a:rPr lang="en-US" altLang="zh-CN" sz="1600">
                  <a:solidFill>
                    <a:schemeClr val="bg1"/>
                  </a:solidFill>
                  <a:latin typeface="Microsoft YaHei UI" panose="020B0503020204020204" charset="-122"/>
                  <a:ea typeface="Microsoft YaHei UI" panose="020B0503020204020204" charset="-122"/>
                </a:rPr>
                <a:t>sign</a:t>
              </a:r>
              <a:r>
                <a:rPr lang="zh-CN" altLang="en-US" sz="1600">
                  <a:solidFill>
                    <a:schemeClr val="bg1"/>
                  </a:solidFill>
                  <a:latin typeface="Microsoft YaHei UI" panose="020B0503020204020204" charset="-122"/>
                  <a:ea typeface="Microsoft YaHei UI" panose="020B0503020204020204" charset="-122"/>
                </a:rPr>
                <a:t>标志位具体编号，清屏后跳转指令所对应动作</a:t>
              </a:r>
              <a:r>
                <a:rPr lang="zh-CN" altLang="en-US" sz="1600">
                  <a:solidFill>
                    <a:schemeClr val="bg1"/>
                  </a:solidFill>
                  <a:latin typeface="Microsoft YaHei UI" panose="020B0503020204020204" charset="-122"/>
                  <a:ea typeface="Microsoft YaHei UI" panose="020B0503020204020204" charset="-122"/>
                </a:rPr>
                <a:t>函数。</a:t>
              </a:r>
              <a:endParaRPr lang="zh-CN" altLang="en-US" sz="1600">
                <a:solidFill>
                  <a:schemeClr val="bg1"/>
                </a:solidFill>
                <a:latin typeface="Microsoft YaHei UI" panose="020B0503020204020204" charset="-122"/>
                <a:ea typeface="Microsoft YaHei UI" panose="020B0503020204020204" charset="-122"/>
              </a:endParaRPr>
            </a:p>
          </p:txBody>
        </p:sp>
        <p:sp>
          <p:nvSpPr>
            <p:cNvPr id="6" name="文本框 5"/>
            <p:cNvSpPr txBox="1"/>
            <p:nvPr>
              <p:custDataLst>
                <p:tags r:id="rId6"/>
              </p:custDataLst>
            </p:nvPr>
          </p:nvSpPr>
          <p:spPr>
            <a:xfrm>
              <a:off x="1680" y="6840"/>
              <a:ext cx="5040" cy="640"/>
            </a:xfrm>
            <a:prstGeom prst="rect">
              <a:avLst/>
            </a:prstGeom>
            <a:noFill/>
          </p:spPr>
          <p:txBody>
            <a:bodyPr wrap="square" lIns="0" tIns="0" rIns="0" bIns="0" rtlCol="0" anchor="t">
              <a:noAutofit/>
            </a:bodyPr>
            <a:p>
              <a:pPr algn="l">
                <a:lnSpc>
                  <a:spcPct val="111000"/>
                </a:lnSpc>
              </a:pPr>
              <a:r>
                <a:rPr lang="en-US" altLang="zh-CN" sz="2400">
                  <a:solidFill>
                    <a:schemeClr val="bg1"/>
                  </a:solidFill>
                  <a:latin typeface="Microsoft YaHei UI" panose="020B0503020204020204" charset="-122"/>
                  <a:ea typeface="Microsoft YaHei UI" panose="020B0503020204020204" charset="-122"/>
                </a:rPr>
                <a:t>bug</a:t>
              </a:r>
              <a:r>
                <a:rPr lang="zh-CN" altLang="en-US" sz="2400">
                  <a:solidFill>
                    <a:schemeClr val="bg1"/>
                  </a:solidFill>
                  <a:latin typeface="Microsoft YaHei UI" panose="020B0503020204020204" charset="-122"/>
                  <a:ea typeface="Microsoft YaHei UI" panose="020B0503020204020204" charset="-122"/>
                </a:rPr>
                <a:t>变量解决立正</a:t>
              </a:r>
              <a:r>
                <a:rPr lang="en-US" altLang="zh-CN" sz="2400">
                  <a:solidFill>
                    <a:schemeClr val="bg1"/>
                  </a:solidFill>
                  <a:latin typeface="Microsoft YaHei UI" panose="020B0503020204020204" charset="-122"/>
                  <a:ea typeface="Microsoft YaHei UI" panose="020B0503020204020204" charset="-122"/>
                </a:rPr>
                <a:t>-</a:t>
              </a:r>
              <a:r>
                <a:rPr lang="zh-CN" altLang="en-US" sz="2400">
                  <a:solidFill>
                    <a:schemeClr val="bg1"/>
                  </a:solidFill>
                  <a:latin typeface="Microsoft YaHei UI" panose="020B0503020204020204" charset="-122"/>
                  <a:ea typeface="Microsoft YaHei UI" panose="020B0503020204020204" charset="-122"/>
                </a:rPr>
                <a:t>前</a:t>
              </a:r>
              <a:r>
                <a:rPr lang="zh-CN" altLang="en-US" sz="2400">
                  <a:solidFill>
                    <a:schemeClr val="bg1"/>
                  </a:solidFill>
                  <a:latin typeface="Microsoft YaHei UI" panose="020B0503020204020204" charset="-122"/>
                  <a:ea typeface="Microsoft YaHei UI" panose="020B0503020204020204" charset="-122"/>
                </a:rPr>
                <a:t>进</a:t>
              </a:r>
              <a:endParaRPr lang="zh-CN" altLang="en-US" sz="240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1680" y="7720"/>
              <a:ext cx="5000" cy="960"/>
            </a:xfrm>
            <a:prstGeom prst="rect">
              <a:avLst/>
            </a:prstGeom>
            <a:noFill/>
          </p:spPr>
          <p:txBody>
            <a:bodyPr wrap="square" lIns="0" tIns="0" rIns="0" bIns="0" rtlCol="0" anchor="t">
              <a:noAutofit/>
            </a:bodyPr>
            <a:p>
              <a:pPr algn="l">
                <a:lnSpc>
                  <a:spcPct val="125000"/>
                </a:lnSpc>
              </a:pPr>
              <a:r>
                <a:rPr lang="en-US" altLang="zh-CN" sz="1600">
                  <a:solidFill>
                    <a:schemeClr val="bg1"/>
                  </a:solidFill>
                  <a:latin typeface="Microsoft YaHei UI" panose="020B0503020204020204" charset="-122"/>
                  <a:ea typeface="Microsoft YaHei UI" panose="020B0503020204020204" charset="-122"/>
                </a:rPr>
                <a:t>bug</a:t>
              </a:r>
              <a:r>
                <a:rPr lang="zh-CN" altLang="en-US" sz="1600">
                  <a:solidFill>
                    <a:schemeClr val="bg1"/>
                  </a:solidFill>
                  <a:latin typeface="Microsoft YaHei UI" panose="020B0503020204020204" charset="-122"/>
                  <a:ea typeface="Microsoft YaHei UI" panose="020B0503020204020204" charset="-122"/>
                </a:rPr>
                <a:t>变量用于记录前进操作的执行次数，并在</a:t>
              </a:r>
              <a:r>
                <a:rPr lang="en-US" altLang="zh-CN" sz="1600">
                  <a:solidFill>
                    <a:schemeClr val="bg1"/>
                  </a:solidFill>
                  <a:latin typeface="Microsoft YaHei UI" panose="020B0503020204020204" charset="-122"/>
                  <a:ea typeface="Microsoft YaHei UI" panose="020B0503020204020204" charset="-122"/>
                </a:rPr>
                <a:t>Sign1</a:t>
              </a:r>
              <a:r>
                <a:rPr lang="zh-CN" altLang="en-US" sz="1600">
                  <a:solidFill>
                    <a:schemeClr val="bg1"/>
                  </a:solidFill>
                  <a:latin typeface="Microsoft YaHei UI" panose="020B0503020204020204" charset="-122"/>
                  <a:ea typeface="Microsoft YaHei UI" panose="020B0503020204020204" charset="-122"/>
                </a:rPr>
                <a:t>为真</a:t>
              </a:r>
              <a:r>
                <a:rPr lang="zh-CN" altLang="en-US" sz="1600">
                  <a:solidFill>
                    <a:schemeClr val="bg1"/>
                  </a:solidFill>
                  <a:latin typeface="Microsoft YaHei UI" panose="020B0503020204020204" charset="-122"/>
                  <a:ea typeface="Microsoft YaHei UI" panose="020B0503020204020204" charset="-122"/>
                </a:rPr>
                <a:t>时被重置。</a:t>
              </a:r>
              <a:endParaRPr lang="zh-CN" altLang="en-US" sz="1600">
                <a:solidFill>
                  <a:schemeClr val="bg1"/>
                </a:solidFill>
                <a:latin typeface="Microsoft YaHei UI" panose="020B0503020204020204" charset="-122"/>
                <a:ea typeface="Microsoft YaHei UI" panose="020B0503020204020204" charset="-122"/>
              </a:endParaRPr>
            </a:p>
          </p:txBody>
        </p:sp>
      </p:grpSp>
      <p:pic>
        <p:nvPicPr>
          <p:cNvPr id="9" name="图片 8"/>
          <p:cNvPicPr>
            <a:picLocks noChangeAspect="1"/>
          </p:cNvPicPr>
          <p:nvPr/>
        </p:nvPicPr>
        <p:blipFill>
          <a:blip r:embed="rId8"/>
          <a:stretch>
            <a:fillRect/>
          </a:stretch>
        </p:blipFill>
        <p:spPr>
          <a:xfrm>
            <a:off x="4648200" y="1828800"/>
            <a:ext cx="3666490" cy="4430395"/>
          </a:xfrm>
          <a:prstGeom prst="rect">
            <a:avLst/>
          </a:prstGeom>
        </p:spPr>
      </p:pic>
      <p:pic>
        <p:nvPicPr>
          <p:cNvPr id="10" name="图片 9"/>
          <p:cNvPicPr>
            <a:picLocks noChangeAspect="1"/>
          </p:cNvPicPr>
          <p:nvPr/>
        </p:nvPicPr>
        <p:blipFill>
          <a:blip r:embed="rId9"/>
          <a:stretch>
            <a:fillRect/>
          </a:stretch>
        </p:blipFill>
        <p:spPr>
          <a:xfrm>
            <a:off x="8297545" y="1828800"/>
            <a:ext cx="3028315" cy="4430395"/>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custDataLst>
              <p:tags r:id="rId1"/>
            </p:custDataLst>
          </p:nvPr>
        </p:nvSpPr>
        <p:spPr>
          <a:xfrm rot="10800000">
            <a:off x="4648200" y="1764665"/>
            <a:ext cx="6891020" cy="458152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tx1"/>
                </a:solidFill>
                <a:latin typeface="Microsoft YaHei UI" panose="020B0503020204020204" charset="-122"/>
                <a:ea typeface="Microsoft YaHei UI" panose="020B0503020204020204" charset="-122"/>
              </a:rPr>
              <a:t>源码与工程文件</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3"/>
            </p:custDataLst>
          </p:nvPr>
        </p:nvSpPr>
        <p:spPr>
          <a:xfrm>
            <a:off x="609603" y="1828800"/>
            <a:ext cx="4038600" cy="441896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1" name="组合 10"/>
          <p:cNvGrpSpPr/>
          <p:nvPr/>
        </p:nvGrpSpPr>
        <p:grpSpPr>
          <a:xfrm>
            <a:off x="1066800" y="2565400"/>
            <a:ext cx="3200400" cy="2947035"/>
            <a:chOff x="1680" y="4040"/>
            <a:chExt cx="5040" cy="4641"/>
          </a:xfrm>
        </p:grpSpPr>
        <p:sp>
          <p:nvSpPr>
            <p:cNvPr id="4" name="文本框 3"/>
            <p:cNvSpPr txBox="1"/>
            <p:nvPr>
              <p:custDataLst>
                <p:tags r:id="rId4"/>
              </p:custDataLst>
            </p:nvPr>
          </p:nvSpPr>
          <p:spPr>
            <a:xfrm>
              <a:off x="1680" y="4040"/>
              <a:ext cx="5040" cy="640"/>
            </a:xfrm>
            <a:prstGeom prst="rect">
              <a:avLst/>
            </a:prstGeom>
            <a:noFill/>
          </p:spPr>
          <p:txBody>
            <a:bodyPr wrap="square" lIns="0" tIns="0" rIns="0" bIns="0" rtlCol="0" anchor="t">
              <a:noAutofit/>
            </a:bodyPr>
            <a:p>
              <a:pPr algn="l">
                <a:lnSpc>
                  <a:spcPct val="111000"/>
                </a:lnSpc>
              </a:pPr>
              <a:r>
                <a:rPr lang="en-US" altLang="zh-CN" sz="2400">
                  <a:solidFill>
                    <a:schemeClr val="bg1"/>
                  </a:solidFill>
                  <a:latin typeface="Microsoft YaHei UI" panose="020B0503020204020204" charset="-122"/>
                  <a:ea typeface="Microsoft YaHei UI" panose="020B0503020204020204" charset="-122"/>
                </a:rPr>
                <a:t>OLED</a:t>
              </a:r>
              <a:r>
                <a:rPr lang="zh-CN" altLang="en-US" sz="2400">
                  <a:solidFill>
                    <a:schemeClr val="bg1"/>
                  </a:solidFill>
                  <a:latin typeface="Microsoft YaHei UI" panose="020B0503020204020204" charset="-122"/>
                  <a:ea typeface="Microsoft YaHei UI" panose="020B0503020204020204" charset="-122"/>
                </a:rPr>
                <a:t>初始化</a:t>
              </a:r>
              <a:endParaRPr lang="zh-CN" altLang="en-US" sz="2400">
                <a:solidFill>
                  <a:schemeClr val="bg1"/>
                </a:solidFill>
                <a:latin typeface="Microsoft YaHei UI" panose="020B0503020204020204" charset="-122"/>
                <a:ea typeface="Microsoft YaHei UI" panose="020B0503020204020204" charset="-122"/>
              </a:endParaRPr>
            </a:p>
          </p:txBody>
        </p:sp>
        <p:sp>
          <p:nvSpPr>
            <p:cNvPr id="5" name="文本框 4"/>
            <p:cNvSpPr txBox="1"/>
            <p:nvPr>
              <p:custDataLst>
                <p:tags r:id="rId5"/>
              </p:custDataLst>
            </p:nvPr>
          </p:nvSpPr>
          <p:spPr>
            <a:xfrm>
              <a:off x="1680" y="4920"/>
              <a:ext cx="5000" cy="3761"/>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包括</a:t>
              </a:r>
              <a:endParaRPr lang="zh-CN" altLang="en-US" sz="1600">
                <a:solidFill>
                  <a:schemeClr val="bg1"/>
                </a:solidFill>
                <a:latin typeface="Microsoft YaHei UI" panose="020B0503020204020204" charset="-122"/>
                <a:ea typeface="Microsoft YaHei UI" panose="020B0503020204020204" charset="-122"/>
              </a:endParaRPr>
            </a:p>
            <a:p>
              <a:pPr algn="l">
                <a:lnSpc>
                  <a:spcPct val="125000"/>
                </a:lnSpc>
              </a:pPr>
              <a:r>
                <a:rPr lang="en-US" altLang="zh-CN" sz="1600">
                  <a:solidFill>
                    <a:schemeClr val="bg1"/>
                  </a:solidFill>
                  <a:latin typeface="Microsoft YaHei UI" panose="020B0503020204020204" charset="-122"/>
                  <a:ea typeface="Microsoft YaHei UI" panose="020B0503020204020204" charset="-122"/>
                </a:rPr>
                <a:t>OLED_Init():</a:t>
              </a:r>
              <a:r>
                <a:rPr lang="zh-CN" altLang="en-US" sz="1600">
                  <a:solidFill>
                    <a:schemeClr val="bg1"/>
                  </a:solidFill>
                  <a:latin typeface="Microsoft YaHei UI" panose="020B0503020204020204" charset="-122"/>
                  <a:ea typeface="Microsoft YaHei UI" panose="020B0503020204020204" charset="-122"/>
                </a:rPr>
                <a:t>初始化</a:t>
              </a:r>
              <a:r>
                <a:rPr lang="en-US" altLang="zh-CN" sz="1600">
                  <a:solidFill>
                    <a:schemeClr val="bg1"/>
                  </a:solidFill>
                  <a:latin typeface="Microsoft YaHei UI" panose="020B0503020204020204" charset="-122"/>
                  <a:ea typeface="Microsoft YaHei UI" panose="020B0503020204020204" charset="-122"/>
                </a:rPr>
                <a:t>OLED</a:t>
              </a:r>
              <a:r>
                <a:rPr lang="zh-CN" altLang="en-US" sz="1600">
                  <a:solidFill>
                    <a:schemeClr val="bg1"/>
                  </a:solidFill>
                  <a:latin typeface="Microsoft YaHei UI" panose="020B0503020204020204" charset="-122"/>
                  <a:ea typeface="Microsoft YaHei UI" panose="020B0503020204020204" charset="-122"/>
                </a:rPr>
                <a:t>硬件，配置</a:t>
              </a:r>
              <a:r>
                <a:rPr lang="en-US" altLang="zh-CN" sz="1600">
                  <a:solidFill>
                    <a:schemeClr val="bg1"/>
                  </a:solidFill>
                  <a:latin typeface="Microsoft YaHei UI" panose="020B0503020204020204" charset="-122"/>
                  <a:ea typeface="Microsoft YaHei UI" panose="020B0503020204020204" charset="-122"/>
                </a:rPr>
                <a:t>IIC</a:t>
              </a:r>
              <a:r>
                <a:rPr lang="zh-CN" altLang="en-US" sz="1600">
                  <a:solidFill>
                    <a:schemeClr val="bg1"/>
                  </a:solidFill>
                  <a:latin typeface="Microsoft YaHei UI" panose="020B0503020204020204" charset="-122"/>
                  <a:ea typeface="Microsoft YaHei UI" panose="020B0503020204020204" charset="-122"/>
                </a:rPr>
                <a:t>引脚和显示屏参数</a:t>
              </a:r>
              <a:br>
                <a:rPr lang="zh-CN" altLang="en-US" sz="1600">
                  <a:solidFill>
                    <a:schemeClr val="bg1"/>
                  </a:solidFill>
                  <a:latin typeface="Microsoft YaHei UI" panose="020B0503020204020204" charset="-122"/>
                  <a:ea typeface="Microsoft YaHei UI" panose="020B0503020204020204" charset="-122"/>
                </a:rPr>
              </a:br>
              <a:r>
                <a:rPr lang="en-US" altLang="zh-CN" sz="1600">
                  <a:solidFill>
                    <a:schemeClr val="bg1"/>
                  </a:solidFill>
                  <a:latin typeface="Microsoft YaHei UI" panose="020B0503020204020204" charset="-122"/>
                  <a:ea typeface="Microsoft YaHei UI" panose="020B0503020204020204" charset="-122"/>
                </a:rPr>
                <a:t>OLED_GPIO_Init():</a:t>
              </a:r>
              <a:r>
                <a:rPr lang="zh-CN" altLang="en-US" sz="1600">
                  <a:solidFill>
                    <a:schemeClr val="bg1"/>
                  </a:solidFill>
                  <a:latin typeface="Microsoft YaHei UI" panose="020B0503020204020204" charset="-122"/>
                  <a:ea typeface="Microsoft YaHei UI" panose="020B0503020204020204" charset="-122"/>
                </a:rPr>
                <a:t>初始化</a:t>
              </a:r>
              <a:r>
                <a:rPr lang="en-US" altLang="zh-CN" sz="1600">
                  <a:solidFill>
                    <a:schemeClr val="bg1"/>
                  </a:solidFill>
                  <a:latin typeface="Microsoft YaHei UI" panose="020B0503020204020204" charset="-122"/>
                  <a:ea typeface="Microsoft YaHei UI" panose="020B0503020204020204" charset="-122"/>
                </a:rPr>
                <a:t>GPIO</a:t>
              </a:r>
              <a:r>
                <a:rPr lang="zh-CN" altLang="en-US" sz="1600">
                  <a:solidFill>
                    <a:schemeClr val="bg1"/>
                  </a:solidFill>
                  <a:latin typeface="Microsoft YaHei UI" panose="020B0503020204020204" charset="-122"/>
                  <a:ea typeface="Microsoft YaHei UI" panose="020B0503020204020204" charset="-122"/>
                </a:rPr>
                <a:t>引脚（时钟线</a:t>
              </a:r>
              <a:r>
                <a:rPr lang="en-US" altLang="zh-CN" sz="1600">
                  <a:solidFill>
                    <a:schemeClr val="bg1"/>
                  </a:solidFill>
                  <a:latin typeface="Microsoft YaHei UI" panose="020B0503020204020204" charset="-122"/>
                  <a:ea typeface="Microsoft YaHei UI" panose="020B0503020204020204" charset="-122"/>
                </a:rPr>
                <a:t>SCL</a:t>
              </a:r>
              <a:r>
                <a:rPr lang="zh-CN" altLang="en-US" sz="1600">
                  <a:solidFill>
                    <a:schemeClr val="bg1"/>
                  </a:solidFill>
                  <a:latin typeface="Microsoft YaHei UI" panose="020B0503020204020204" charset="-122"/>
                  <a:ea typeface="Microsoft YaHei UI" panose="020B0503020204020204" charset="-122"/>
                </a:rPr>
                <a:t>、数据线</a:t>
              </a:r>
              <a:r>
                <a:rPr lang="en-US" altLang="zh-CN" sz="1600">
                  <a:solidFill>
                    <a:schemeClr val="bg1"/>
                  </a:solidFill>
                  <a:latin typeface="Microsoft YaHei UI" panose="020B0503020204020204" charset="-122"/>
                  <a:ea typeface="Microsoft YaHei UI" panose="020B0503020204020204" charset="-122"/>
                </a:rPr>
                <a:t>SDA</a:t>
              </a:r>
              <a:r>
                <a:rPr lang="zh-CN" altLang="en-US" sz="1600">
                  <a:solidFill>
                    <a:schemeClr val="bg1"/>
                  </a:solidFill>
                  <a:latin typeface="Microsoft YaHei UI" panose="020B0503020204020204" charset="-122"/>
                  <a:ea typeface="Microsoft YaHei UI" panose="020B0503020204020204" charset="-122"/>
                </a:rPr>
                <a:t>）</a:t>
              </a:r>
              <a:endParaRPr lang="zh-CN" altLang="en-US" sz="1600">
                <a:solidFill>
                  <a:schemeClr val="bg1"/>
                </a:solidFill>
                <a:latin typeface="Microsoft YaHei UI" panose="020B0503020204020204" charset="-122"/>
                <a:ea typeface="Microsoft YaHei UI" panose="020B0503020204020204" charset="-122"/>
              </a:endParaRPr>
            </a:p>
            <a:p>
              <a:pPr algn="l">
                <a:lnSpc>
                  <a:spcPct val="125000"/>
                </a:lnSpc>
              </a:pPr>
              <a:r>
                <a:rPr lang="en-US" altLang="zh-CN" sz="1600">
                  <a:solidFill>
                    <a:schemeClr val="bg1"/>
                  </a:solidFill>
                  <a:latin typeface="Microsoft YaHei UI" panose="020B0503020204020204" charset="-122"/>
                  <a:ea typeface="Microsoft YaHei UI" panose="020B0503020204020204" charset="-122"/>
                </a:rPr>
                <a:t>OLED_WriteCommand()</a:t>
              </a:r>
              <a:r>
                <a:rPr lang="zh-CN" altLang="en-US" sz="1600">
                  <a:solidFill>
                    <a:schemeClr val="bg1"/>
                  </a:solidFill>
                  <a:latin typeface="Microsoft YaHei UI" panose="020B0503020204020204" charset="-122"/>
                  <a:ea typeface="Microsoft YaHei UI" panose="020B0503020204020204" charset="-122"/>
                </a:rPr>
                <a:t>和</a:t>
              </a:r>
              <a:r>
                <a:rPr lang="en-US" altLang="zh-CN" sz="1600">
                  <a:solidFill>
                    <a:schemeClr val="bg1"/>
                  </a:solidFill>
                  <a:latin typeface="Microsoft YaHei UI" panose="020B0503020204020204" charset="-122"/>
                  <a:ea typeface="Microsoft YaHei UI" panose="020B0503020204020204" charset="-122"/>
                </a:rPr>
                <a:t>OLED_WriteData():</a:t>
              </a:r>
              <a:r>
                <a:rPr lang="zh-CN" altLang="en-US" sz="1600">
                  <a:solidFill>
                    <a:schemeClr val="bg1"/>
                  </a:solidFill>
                  <a:latin typeface="Microsoft YaHei UI" panose="020B0503020204020204" charset="-122"/>
                  <a:ea typeface="Microsoft YaHei UI" panose="020B0503020204020204" charset="-122"/>
                </a:rPr>
                <a:t>通过</a:t>
              </a:r>
              <a:r>
                <a:rPr lang="en-US" altLang="zh-CN" sz="1600">
                  <a:solidFill>
                    <a:schemeClr val="bg1"/>
                  </a:solidFill>
                  <a:latin typeface="Microsoft YaHei UI" panose="020B0503020204020204" charset="-122"/>
                  <a:ea typeface="Microsoft YaHei UI" panose="020B0503020204020204" charset="-122"/>
                </a:rPr>
                <a:t>IIC</a:t>
              </a:r>
              <a:r>
                <a:rPr lang="zh-CN" altLang="en-US" sz="1600">
                  <a:solidFill>
                    <a:schemeClr val="bg1"/>
                  </a:solidFill>
                  <a:latin typeface="Microsoft YaHei UI" panose="020B0503020204020204" charset="-122"/>
                  <a:ea typeface="Microsoft YaHei UI" panose="020B0503020204020204" charset="-122"/>
                </a:rPr>
                <a:t>向</a:t>
              </a:r>
              <a:r>
                <a:rPr lang="en-US" altLang="zh-CN" sz="1600">
                  <a:solidFill>
                    <a:schemeClr val="bg1"/>
                  </a:solidFill>
                  <a:latin typeface="Microsoft YaHei UI" panose="020B0503020204020204" charset="-122"/>
                  <a:ea typeface="Microsoft YaHei UI" panose="020B0503020204020204" charset="-122"/>
                </a:rPr>
                <a:t>OLED</a:t>
              </a:r>
              <a:r>
                <a:rPr lang="zh-CN" altLang="en-US" sz="1600">
                  <a:solidFill>
                    <a:schemeClr val="bg1"/>
                  </a:solidFill>
                  <a:latin typeface="Microsoft YaHei UI" panose="020B0503020204020204" charset="-122"/>
                  <a:ea typeface="Microsoft YaHei UI" panose="020B0503020204020204" charset="-122"/>
                </a:rPr>
                <a:t>发送命令和</a:t>
              </a:r>
              <a:r>
                <a:rPr lang="zh-CN" altLang="en-US" sz="1600">
                  <a:solidFill>
                    <a:schemeClr val="bg1"/>
                  </a:solidFill>
                  <a:latin typeface="Microsoft YaHei UI" panose="020B0503020204020204" charset="-122"/>
                  <a:ea typeface="Microsoft YaHei UI" panose="020B0503020204020204" charset="-122"/>
                </a:rPr>
                <a:t>数据</a:t>
              </a:r>
              <a:endParaRPr lang="zh-CN" altLang="en-US" sz="1600">
                <a:solidFill>
                  <a:schemeClr val="bg1"/>
                </a:solidFill>
                <a:latin typeface="Microsoft YaHei UI" panose="020B0503020204020204" charset="-122"/>
                <a:ea typeface="Microsoft YaHei UI" panose="020B0503020204020204" charset="-122"/>
              </a:endParaRPr>
            </a:p>
          </p:txBody>
        </p:sp>
      </p:grpSp>
      <p:pic>
        <p:nvPicPr>
          <p:cNvPr id="8" name="图片 7"/>
          <p:cNvPicPr>
            <a:picLocks noChangeAspect="1"/>
          </p:cNvPicPr>
          <p:nvPr/>
        </p:nvPicPr>
        <p:blipFill>
          <a:blip r:embed="rId6"/>
          <a:stretch>
            <a:fillRect/>
          </a:stretch>
        </p:blipFill>
        <p:spPr>
          <a:xfrm>
            <a:off x="4648200" y="1828800"/>
            <a:ext cx="5906135" cy="4438650"/>
          </a:xfrm>
          <a:prstGeom prst="rect">
            <a:avLst/>
          </a:prstGeom>
        </p:spPr>
      </p:pic>
      <p:pic>
        <p:nvPicPr>
          <p:cNvPr id="12" name="图片 11"/>
          <p:cNvPicPr>
            <a:picLocks noChangeAspect="1"/>
          </p:cNvPicPr>
          <p:nvPr/>
        </p:nvPicPr>
        <p:blipFill>
          <a:blip r:embed="rId7"/>
          <a:stretch>
            <a:fillRect/>
          </a:stretch>
        </p:blipFill>
        <p:spPr>
          <a:xfrm>
            <a:off x="6988810" y="1828800"/>
            <a:ext cx="3565525" cy="282003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custDataLst>
              <p:tags r:id="rId1"/>
            </p:custDataLst>
          </p:nvPr>
        </p:nvSpPr>
        <p:spPr>
          <a:xfrm rot="10800000">
            <a:off x="4648200" y="1764665"/>
            <a:ext cx="6891020" cy="458152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tx1"/>
                </a:solidFill>
                <a:latin typeface="Microsoft YaHei UI" panose="020B0503020204020204" charset="-122"/>
                <a:ea typeface="Microsoft YaHei UI" panose="020B0503020204020204" charset="-122"/>
              </a:rPr>
              <a:t>源码与工程文件</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3"/>
            </p:custDataLst>
          </p:nvPr>
        </p:nvSpPr>
        <p:spPr>
          <a:xfrm>
            <a:off x="609603" y="1828800"/>
            <a:ext cx="4038600" cy="441896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1" name="组合 10"/>
          <p:cNvGrpSpPr/>
          <p:nvPr/>
        </p:nvGrpSpPr>
        <p:grpSpPr>
          <a:xfrm>
            <a:off x="1066800" y="2565400"/>
            <a:ext cx="3200400" cy="2947035"/>
            <a:chOff x="1680" y="4040"/>
            <a:chExt cx="5040" cy="4641"/>
          </a:xfrm>
        </p:grpSpPr>
        <p:sp>
          <p:nvSpPr>
            <p:cNvPr id="4" name="文本框 3"/>
            <p:cNvSpPr txBox="1"/>
            <p:nvPr>
              <p:custDataLst>
                <p:tags r:id="rId4"/>
              </p:custDataLst>
            </p:nvPr>
          </p:nvSpPr>
          <p:spPr>
            <a:xfrm>
              <a:off x="1680" y="4040"/>
              <a:ext cx="5040" cy="640"/>
            </a:xfrm>
            <a:prstGeom prst="rect">
              <a:avLst/>
            </a:prstGeom>
            <a:noFill/>
          </p:spPr>
          <p:txBody>
            <a:bodyPr wrap="square" lIns="0" tIns="0" rIns="0" bIns="0" rtlCol="0" anchor="t">
              <a:noAutofit/>
            </a:bodyPr>
            <a:p>
              <a:pPr algn="l">
                <a:lnSpc>
                  <a:spcPct val="111000"/>
                </a:lnSpc>
              </a:pPr>
              <a:r>
                <a:rPr lang="en-US" altLang="zh-CN" sz="2400">
                  <a:solidFill>
                    <a:schemeClr val="bg1"/>
                  </a:solidFill>
                  <a:latin typeface="Microsoft YaHei UI" panose="020B0503020204020204" charset="-122"/>
                  <a:ea typeface="Microsoft YaHei UI" panose="020B0503020204020204" charset="-122"/>
                </a:rPr>
                <a:t>OLED</a:t>
              </a:r>
              <a:r>
                <a:rPr lang="zh-CN" altLang="en-US" sz="2400">
                  <a:solidFill>
                    <a:schemeClr val="bg1"/>
                  </a:solidFill>
                  <a:latin typeface="Microsoft YaHei UI" panose="020B0503020204020204" charset="-122"/>
                  <a:ea typeface="Microsoft YaHei UI" panose="020B0503020204020204" charset="-122"/>
                </a:rPr>
                <a:t>显示</a:t>
              </a:r>
              <a:r>
                <a:rPr lang="zh-CN" altLang="en-US" sz="2400">
                  <a:solidFill>
                    <a:schemeClr val="bg1"/>
                  </a:solidFill>
                  <a:latin typeface="Microsoft YaHei UI" panose="020B0503020204020204" charset="-122"/>
                  <a:ea typeface="Microsoft YaHei UI" panose="020B0503020204020204" charset="-122"/>
                </a:rPr>
                <a:t>内容</a:t>
              </a:r>
              <a:endParaRPr lang="zh-CN" altLang="en-US" sz="2400">
                <a:solidFill>
                  <a:schemeClr val="bg1"/>
                </a:solidFill>
                <a:latin typeface="Microsoft YaHei UI" panose="020B0503020204020204" charset="-122"/>
                <a:ea typeface="Microsoft YaHei UI" panose="020B0503020204020204" charset="-122"/>
              </a:endParaRPr>
            </a:p>
          </p:txBody>
        </p:sp>
        <p:sp>
          <p:nvSpPr>
            <p:cNvPr id="5" name="文本框 4"/>
            <p:cNvSpPr txBox="1"/>
            <p:nvPr>
              <p:custDataLst>
                <p:tags r:id="rId5"/>
              </p:custDataLst>
            </p:nvPr>
          </p:nvSpPr>
          <p:spPr>
            <a:xfrm>
              <a:off x="1680" y="4920"/>
              <a:ext cx="5000" cy="3761"/>
            </a:xfrm>
            <a:prstGeom prst="rect">
              <a:avLst/>
            </a:prstGeom>
            <a:noFill/>
          </p:spPr>
          <p:txBody>
            <a:bodyPr wrap="square" lIns="0" tIns="0" rIns="0" bIns="0" rtlCol="0" anchor="t">
              <a:noAutofit/>
            </a:bodyPr>
            <a:p>
              <a:pPr algn="l">
                <a:lnSpc>
                  <a:spcPct val="125000"/>
                </a:lnSpc>
              </a:pPr>
              <a:r>
                <a:rPr lang="zh-CN" sz="1600">
                  <a:solidFill>
                    <a:schemeClr val="bg1"/>
                  </a:solidFill>
                  <a:latin typeface="Microsoft YaHei UI" panose="020B0503020204020204" charset="-122"/>
                  <a:ea typeface="Microsoft YaHei UI" panose="020B0503020204020204" charset="-122"/>
                </a:rPr>
                <a:t>这里编写了一系列的</a:t>
              </a:r>
              <a:r>
                <a:rPr lang="en-US" altLang="zh-CN" sz="1600">
                  <a:solidFill>
                    <a:schemeClr val="bg1"/>
                  </a:solidFill>
                  <a:latin typeface="Microsoft YaHei UI" panose="020B0503020204020204" charset="-122"/>
                  <a:ea typeface="Microsoft YaHei UI" panose="020B0503020204020204" charset="-122"/>
                </a:rPr>
                <a:t>show</a:t>
              </a:r>
              <a:r>
                <a:rPr lang="zh-CN" altLang="en-US" sz="1600">
                  <a:solidFill>
                    <a:schemeClr val="bg1"/>
                  </a:solidFill>
                  <a:latin typeface="Microsoft YaHei UI" panose="020B0503020204020204" charset="-122"/>
                  <a:ea typeface="Microsoft YaHei UI" panose="020B0503020204020204" charset="-122"/>
                </a:rPr>
                <a:t>函数，以</a:t>
              </a:r>
              <a:r>
                <a:rPr lang="en-US" altLang="zh-CN" sz="1600">
                  <a:solidFill>
                    <a:schemeClr val="bg1"/>
                  </a:solidFill>
                  <a:latin typeface="Microsoft YaHei UI" panose="020B0503020204020204" charset="-122"/>
                  <a:ea typeface="Microsoft YaHei UI" panose="020B0503020204020204" charset="-122"/>
                </a:rPr>
                <a:t>showImage</a:t>
              </a:r>
              <a:r>
                <a:rPr lang="zh-CN" altLang="en-US" sz="1600">
                  <a:solidFill>
                    <a:schemeClr val="bg1"/>
                  </a:solidFill>
                  <a:latin typeface="Microsoft YaHei UI" panose="020B0503020204020204" charset="-122"/>
                  <a:ea typeface="Microsoft YaHei UI" panose="020B0503020204020204" charset="-122"/>
                </a:rPr>
                <a:t>为例，</a:t>
              </a:r>
              <a:r>
                <a:rPr lang="zh-CN" altLang="en-US" sz="1600">
                  <a:solidFill>
                    <a:schemeClr val="bg1"/>
                  </a:solidFill>
                  <a:latin typeface="Microsoft YaHei UI" panose="020B0503020204020204" charset="-122"/>
                  <a:ea typeface="Microsoft YaHei UI" panose="020B0503020204020204" charset="-122"/>
                </a:rPr>
                <a:t>通过将图像数据写入</a:t>
              </a:r>
              <a:r>
                <a:rPr lang="en-US" altLang="zh-CN" sz="1600">
                  <a:solidFill>
                    <a:schemeClr val="bg1"/>
                  </a:solidFill>
                  <a:latin typeface="Microsoft YaHei UI" panose="020B0503020204020204" charset="-122"/>
                  <a:ea typeface="Microsoft YaHei UI" panose="020B0503020204020204" charset="-122"/>
                </a:rPr>
                <a:t> OLED </a:t>
              </a:r>
              <a:r>
                <a:rPr lang="zh-CN" altLang="en-US" sz="1600">
                  <a:solidFill>
                    <a:schemeClr val="bg1"/>
                  </a:solidFill>
                  <a:latin typeface="Microsoft YaHei UI" panose="020B0503020204020204" charset="-122"/>
                  <a:ea typeface="Microsoft YaHei UI" panose="020B0503020204020204" charset="-122"/>
                </a:rPr>
                <a:t>的显示缓冲区（</a:t>
              </a:r>
              <a:r>
                <a:rPr lang="en-US" altLang="zh-CN" sz="1600">
                  <a:solidFill>
                    <a:schemeClr val="bg1"/>
                  </a:solidFill>
                  <a:latin typeface="Microsoft YaHei UI" panose="020B0503020204020204" charset="-122"/>
                  <a:ea typeface="Microsoft YaHei UI" panose="020B0503020204020204" charset="-122"/>
                </a:rPr>
                <a:t>OLED_DisplayBuf</a:t>
              </a:r>
              <a:r>
                <a:rPr lang="zh-CN" altLang="en-US" sz="1600">
                  <a:solidFill>
                    <a:schemeClr val="bg1"/>
                  </a:solidFill>
                  <a:latin typeface="Microsoft YaHei UI" panose="020B0503020204020204" charset="-122"/>
                  <a:ea typeface="Microsoft YaHei UI" panose="020B0503020204020204" charset="-122"/>
                </a:rPr>
                <a:t>），然后调用</a:t>
              </a:r>
              <a:r>
                <a:rPr lang="en-US" altLang="zh-CN" sz="1600">
                  <a:solidFill>
                    <a:schemeClr val="bg1"/>
                  </a:solidFill>
                  <a:latin typeface="Microsoft YaHei UI" panose="020B0503020204020204" charset="-122"/>
                  <a:ea typeface="Microsoft YaHei UI" panose="020B0503020204020204" charset="-122"/>
                </a:rPr>
                <a:t> OLED_Update </a:t>
              </a:r>
              <a:r>
                <a:rPr lang="zh-CN" altLang="en-US" sz="1600">
                  <a:solidFill>
                    <a:schemeClr val="bg1"/>
                  </a:solidFill>
                  <a:latin typeface="Microsoft YaHei UI" panose="020B0503020204020204" charset="-122"/>
                  <a:ea typeface="Microsoft YaHei UI" panose="020B0503020204020204" charset="-122"/>
                </a:rPr>
                <a:t>或</a:t>
              </a:r>
              <a:r>
                <a:rPr lang="en-US" altLang="zh-CN" sz="1600">
                  <a:solidFill>
                    <a:schemeClr val="bg1"/>
                  </a:solidFill>
                  <a:latin typeface="Microsoft YaHei UI" panose="020B0503020204020204" charset="-122"/>
                  <a:ea typeface="Microsoft YaHei UI" panose="020B0503020204020204" charset="-122"/>
                </a:rPr>
                <a:t> OLED_UpdateArea </a:t>
              </a:r>
              <a:r>
                <a:rPr lang="zh-CN" altLang="en-US" sz="1600">
                  <a:solidFill>
                    <a:schemeClr val="bg1"/>
                  </a:solidFill>
                  <a:latin typeface="Microsoft YaHei UI" panose="020B0503020204020204" charset="-122"/>
                  <a:ea typeface="Microsoft YaHei UI" panose="020B0503020204020204" charset="-122"/>
                </a:rPr>
                <a:t>函数将缓冲区内容刷新到屏幕上。</a:t>
              </a:r>
              <a:endParaRPr lang="zh-CN" altLang="en-US" sz="1600">
                <a:solidFill>
                  <a:schemeClr val="bg1"/>
                </a:solidFill>
                <a:latin typeface="Microsoft YaHei UI" panose="020B0503020204020204" charset="-122"/>
                <a:ea typeface="Microsoft YaHei UI" panose="020B0503020204020204" charset="-122"/>
              </a:endParaRPr>
            </a:p>
          </p:txBody>
        </p:sp>
      </p:grpSp>
      <p:pic>
        <p:nvPicPr>
          <p:cNvPr id="6" name="图片 5"/>
          <p:cNvPicPr>
            <a:picLocks noChangeAspect="1"/>
          </p:cNvPicPr>
          <p:nvPr/>
        </p:nvPicPr>
        <p:blipFill>
          <a:blip r:embed="rId6"/>
          <a:stretch>
            <a:fillRect/>
          </a:stretch>
        </p:blipFill>
        <p:spPr>
          <a:xfrm>
            <a:off x="4648200" y="1828800"/>
            <a:ext cx="5730875" cy="438658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custDataLst>
              <p:tags r:id="rId1"/>
            </p:custDataLst>
          </p:nvPr>
        </p:nvSpPr>
        <p:spPr>
          <a:xfrm rot="10800000">
            <a:off x="4648200" y="1764665"/>
            <a:ext cx="6891020" cy="458152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2"/>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tx1"/>
                </a:solidFill>
                <a:latin typeface="Microsoft YaHei UI" panose="020B0503020204020204" charset="-122"/>
                <a:ea typeface="Microsoft YaHei UI" panose="020B0503020204020204" charset="-122"/>
              </a:rPr>
              <a:t>源码与工程文件</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3"/>
            </p:custDataLst>
          </p:nvPr>
        </p:nvSpPr>
        <p:spPr>
          <a:xfrm>
            <a:off x="609603" y="1828800"/>
            <a:ext cx="4038600" cy="4418965"/>
          </a:xfrm>
          <a:custGeom>
            <a:avLst/>
            <a:gdLst>
              <a:gd name="connisteX0" fmla="*/ 0 w 4038603"/>
              <a:gd name="connsiteY0" fmla="*/ 203197 h 4419596"/>
              <a:gd name="connisteX1" fmla="*/ 203197 w 4038603"/>
              <a:gd name="connsiteY1" fmla="*/ 0 h 4419596"/>
              <a:gd name="connisteX2" fmla="*/ 4038603 w 4038603"/>
              <a:gd name="connsiteY2" fmla="*/ 0 h 4419596"/>
              <a:gd name="connisteX3" fmla="*/ 4038603 w 4038603"/>
              <a:gd name="connsiteY3" fmla="*/ 4419596 h 4419596"/>
              <a:gd name="connisteX4" fmla="*/ 203197 w 4038603"/>
              <a:gd name="connsiteY4" fmla="*/ 4419596 h 4419596"/>
              <a:gd name="connisteX5" fmla="*/ 0 w 4038603"/>
              <a:gd name="connsiteY5" fmla="*/ 4216398 h 4419596"/>
              <a:gd name="connisteX6" fmla="*/ 0 w 4038603"/>
              <a:gd name="connsiteY6" fmla="*/ 203197 h 4419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3" h="4419597">
                <a:moveTo>
                  <a:pt x="0" y="203198"/>
                </a:moveTo>
                <a:cubicBezTo>
                  <a:pt x="0" y="90974"/>
                  <a:pt x="90974" y="0"/>
                  <a:pt x="203198" y="0"/>
                </a:cubicBezTo>
                <a:lnTo>
                  <a:pt x="4038603" y="0"/>
                </a:lnTo>
                <a:lnTo>
                  <a:pt x="4038603" y="4419597"/>
                </a:lnTo>
                <a:lnTo>
                  <a:pt x="203198" y="4419597"/>
                </a:lnTo>
                <a:cubicBezTo>
                  <a:pt x="90974" y="4419597"/>
                  <a:pt x="0" y="4328632"/>
                  <a:pt x="0" y="4216399"/>
                </a:cubicBezTo>
                <a:lnTo>
                  <a:pt x="0" y="203198"/>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1" name="组合 10"/>
          <p:cNvGrpSpPr/>
          <p:nvPr/>
        </p:nvGrpSpPr>
        <p:grpSpPr>
          <a:xfrm>
            <a:off x="1066800" y="2565400"/>
            <a:ext cx="3200400" cy="2947035"/>
            <a:chOff x="1680" y="4040"/>
            <a:chExt cx="5040" cy="4641"/>
          </a:xfrm>
        </p:grpSpPr>
        <p:sp>
          <p:nvSpPr>
            <p:cNvPr id="4" name="文本框 3"/>
            <p:cNvSpPr txBox="1"/>
            <p:nvPr>
              <p:custDataLst>
                <p:tags r:id="rId4"/>
              </p:custDataLst>
            </p:nvPr>
          </p:nvSpPr>
          <p:spPr>
            <a:xfrm>
              <a:off x="1680" y="4040"/>
              <a:ext cx="5040" cy="640"/>
            </a:xfrm>
            <a:prstGeom prst="rect">
              <a:avLst/>
            </a:prstGeom>
            <a:noFill/>
          </p:spPr>
          <p:txBody>
            <a:bodyPr wrap="square" lIns="0" tIns="0" rIns="0" bIns="0" rtlCol="0" anchor="t">
              <a:noAutofit/>
            </a:bodyPr>
            <a:p>
              <a:pPr algn="l">
                <a:lnSpc>
                  <a:spcPct val="111000"/>
                </a:lnSpc>
              </a:pPr>
              <a:r>
                <a:rPr lang="en-US" altLang="zh-CN" sz="2400">
                  <a:solidFill>
                    <a:schemeClr val="bg1"/>
                  </a:solidFill>
                  <a:latin typeface="Microsoft YaHei UI" panose="020B0503020204020204" charset="-122"/>
                  <a:ea typeface="Microsoft YaHei UI" panose="020B0503020204020204" charset="-122"/>
                </a:rPr>
                <a:t>OLED</a:t>
              </a:r>
              <a:r>
                <a:rPr lang="zh-CN" altLang="en-US" sz="2400">
                  <a:solidFill>
                    <a:schemeClr val="bg1"/>
                  </a:solidFill>
                  <a:latin typeface="Microsoft YaHei UI" panose="020B0503020204020204" charset="-122"/>
                  <a:ea typeface="Microsoft YaHei UI" panose="020B0503020204020204" charset="-122"/>
                </a:rPr>
                <a:t>屏幕</a:t>
              </a:r>
              <a:r>
                <a:rPr lang="zh-CN" altLang="en-US" sz="2400">
                  <a:solidFill>
                    <a:schemeClr val="bg1"/>
                  </a:solidFill>
                  <a:latin typeface="Microsoft YaHei UI" panose="020B0503020204020204" charset="-122"/>
                  <a:ea typeface="Microsoft YaHei UI" panose="020B0503020204020204" charset="-122"/>
                </a:rPr>
                <a:t>控制</a:t>
              </a:r>
              <a:endParaRPr lang="zh-CN" altLang="en-US" sz="2400">
                <a:solidFill>
                  <a:schemeClr val="bg1"/>
                </a:solidFill>
                <a:latin typeface="Microsoft YaHei UI" panose="020B0503020204020204" charset="-122"/>
                <a:ea typeface="Microsoft YaHei UI" panose="020B0503020204020204" charset="-122"/>
              </a:endParaRPr>
            </a:p>
          </p:txBody>
        </p:sp>
        <p:sp>
          <p:nvSpPr>
            <p:cNvPr id="5" name="文本框 4"/>
            <p:cNvSpPr txBox="1"/>
            <p:nvPr>
              <p:custDataLst>
                <p:tags r:id="rId5"/>
              </p:custDataLst>
            </p:nvPr>
          </p:nvSpPr>
          <p:spPr>
            <a:xfrm>
              <a:off x="1800" y="4920"/>
              <a:ext cx="4748" cy="3761"/>
            </a:xfrm>
            <a:prstGeom prst="rect">
              <a:avLst/>
            </a:prstGeom>
            <a:noFill/>
          </p:spPr>
          <p:txBody>
            <a:bodyPr wrap="square" lIns="0" tIns="0" rIns="0" bIns="0" rtlCol="0" anchor="t">
              <a:noAutofit/>
            </a:bodyPr>
            <a:p>
              <a:pPr algn="l">
                <a:lnSpc>
                  <a:spcPct val="125000"/>
                </a:lnSpc>
              </a:pPr>
              <a:r>
                <a:rPr lang="zh-CN" altLang="en-US" sz="1600">
                  <a:solidFill>
                    <a:schemeClr val="bg1"/>
                  </a:solidFill>
                  <a:latin typeface="Microsoft YaHei UI" panose="020B0503020204020204" charset="-122"/>
                  <a:ea typeface="Microsoft YaHei UI" panose="020B0503020204020204" charset="-122"/>
                </a:rPr>
                <a:t>以</a:t>
              </a:r>
              <a:r>
                <a:rPr lang="en-US" altLang="zh-CN" sz="1600">
                  <a:solidFill>
                    <a:schemeClr val="bg1"/>
                  </a:solidFill>
                  <a:latin typeface="Microsoft YaHei UI" panose="020B0503020204020204" charset="-122"/>
                  <a:ea typeface="Microsoft YaHei UI" panose="020B0503020204020204" charset="-122"/>
                </a:rPr>
                <a:t>OLED_Update()</a:t>
              </a:r>
              <a:r>
                <a:rPr lang="zh-CN" altLang="en-US" sz="1600">
                  <a:solidFill>
                    <a:schemeClr val="bg1"/>
                  </a:solidFill>
                  <a:latin typeface="Microsoft YaHei UI" panose="020B0503020204020204" charset="-122"/>
                  <a:ea typeface="Microsoft YaHei UI" panose="020B0503020204020204" charset="-122"/>
                </a:rPr>
                <a:t>为例：通过调用</a:t>
              </a:r>
              <a:r>
                <a:rPr lang="en-US" altLang="zh-CN" sz="1600">
                  <a:solidFill>
                    <a:schemeClr val="bg1"/>
                  </a:solidFill>
                  <a:latin typeface="Microsoft YaHei UI" panose="020B0503020204020204" charset="-122"/>
                  <a:ea typeface="Microsoft YaHei UI" panose="020B0503020204020204" charset="-122"/>
                </a:rPr>
                <a:t>OLED_SetCursor,</a:t>
              </a:r>
              <a:r>
                <a:rPr lang="zh-CN" altLang="en-US" sz="1600">
                  <a:solidFill>
                    <a:schemeClr val="bg1"/>
                  </a:solidFill>
                  <a:latin typeface="Microsoft YaHei UI" panose="020B0503020204020204" charset="-122"/>
                  <a:ea typeface="Microsoft YaHei UI" panose="020B0503020204020204" charset="-122"/>
                </a:rPr>
                <a:t>设置</a:t>
              </a:r>
              <a:r>
                <a:rPr lang="en-US" altLang="zh-CN" sz="1600">
                  <a:solidFill>
                    <a:schemeClr val="bg1"/>
                  </a:solidFill>
                  <a:latin typeface="Microsoft YaHei UI" panose="020B0503020204020204" charset="-122"/>
                  <a:ea typeface="Microsoft YaHei UI" panose="020B0503020204020204" charset="-122"/>
                </a:rPr>
                <a:t>OLED</a:t>
              </a:r>
              <a:r>
                <a:rPr lang="zh-CN" altLang="en-US" sz="1600">
                  <a:solidFill>
                    <a:schemeClr val="bg1"/>
                  </a:solidFill>
                  <a:latin typeface="Microsoft YaHei UI" panose="020B0503020204020204" charset="-122"/>
                  <a:ea typeface="Microsoft YaHei UI" panose="020B0503020204020204" charset="-122"/>
                </a:rPr>
                <a:t>屏幕的光标位置，同时通过</a:t>
              </a:r>
              <a:r>
                <a:rPr lang="en-US" altLang="zh-CN" sz="1600">
                  <a:solidFill>
                    <a:schemeClr val="bg1"/>
                  </a:solidFill>
                  <a:latin typeface="Microsoft YaHei UI" panose="020B0503020204020204" charset="-122"/>
                  <a:ea typeface="Microsoft YaHei UI" panose="020B0503020204020204" charset="-122"/>
                </a:rPr>
                <a:t>IIC</a:t>
              </a:r>
              <a:r>
                <a:rPr lang="zh-CN" altLang="en-US" sz="1600">
                  <a:solidFill>
                    <a:schemeClr val="bg1"/>
                  </a:solidFill>
                  <a:latin typeface="Microsoft YaHei UI" panose="020B0503020204020204" charset="-122"/>
                  <a:ea typeface="Microsoft YaHei UI" panose="020B0503020204020204" charset="-122"/>
                </a:rPr>
                <a:t>接口，将数据发送到</a:t>
              </a:r>
              <a:r>
                <a:rPr lang="en-US" altLang="zh-CN" sz="1600">
                  <a:solidFill>
                    <a:schemeClr val="bg1"/>
                  </a:solidFill>
                  <a:latin typeface="Microsoft YaHei UI" panose="020B0503020204020204" charset="-122"/>
                  <a:ea typeface="Microsoft YaHei UI" panose="020B0503020204020204" charset="-122"/>
                </a:rPr>
                <a:t>OLED</a:t>
              </a:r>
              <a:r>
                <a:rPr lang="zh-CN" altLang="en-US" sz="1600">
                  <a:solidFill>
                    <a:schemeClr val="bg1"/>
                  </a:solidFill>
                  <a:latin typeface="Microsoft YaHei UI" panose="020B0503020204020204" charset="-122"/>
                  <a:ea typeface="Microsoft YaHei UI" panose="020B0503020204020204" charset="-122"/>
                </a:rPr>
                <a:t>屏幕，也就是</a:t>
              </a:r>
              <a:r>
                <a:rPr lang="en-US" altLang="zh-CN" sz="1600">
                  <a:solidFill>
                    <a:schemeClr val="bg1"/>
                  </a:solidFill>
                  <a:latin typeface="Microsoft YaHei UI" panose="020B0503020204020204" charset="-122"/>
                  <a:ea typeface="Microsoft YaHei UI" panose="020B0503020204020204" charset="-122"/>
                </a:rPr>
                <a:t>OLED_WriteData(OLED_DisplayBuf[j],128)</a:t>
              </a:r>
              <a:r>
                <a:rPr lang="zh-CN" altLang="en-US" sz="1600">
                  <a:solidFill>
                    <a:schemeClr val="bg1"/>
                  </a:solidFill>
                  <a:latin typeface="Microsoft YaHei UI" panose="020B0503020204020204" charset="-122"/>
                  <a:ea typeface="Microsoft YaHei UI" panose="020B0503020204020204" charset="-122"/>
                </a:rPr>
                <a:t>这里的</a:t>
              </a:r>
              <a:r>
                <a:rPr lang="zh-CN" altLang="en-US" sz="1600">
                  <a:solidFill>
                    <a:schemeClr val="bg1"/>
                  </a:solidFill>
                  <a:latin typeface="Microsoft YaHei UI" panose="020B0503020204020204" charset="-122"/>
                  <a:ea typeface="Microsoft YaHei UI" panose="020B0503020204020204" charset="-122"/>
                </a:rPr>
                <a:t>代码</a:t>
              </a:r>
              <a:endParaRPr lang="zh-CN" altLang="en-US" sz="1600">
                <a:solidFill>
                  <a:schemeClr val="bg1"/>
                </a:solidFill>
                <a:latin typeface="Microsoft YaHei UI" panose="020B0503020204020204" charset="-122"/>
                <a:ea typeface="Microsoft YaHei UI" panose="020B0503020204020204" charset="-122"/>
              </a:endParaRPr>
            </a:p>
          </p:txBody>
        </p:sp>
      </p:grpSp>
      <p:pic>
        <p:nvPicPr>
          <p:cNvPr id="7" name="图片 6"/>
          <p:cNvPicPr>
            <a:picLocks noChangeAspect="1"/>
          </p:cNvPicPr>
          <p:nvPr/>
        </p:nvPicPr>
        <p:blipFill>
          <a:blip r:embed="rId6"/>
          <a:stretch>
            <a:fillRect/>
          </a:stretch>
        </p:blipFill>
        <p:spPr>
          <a:xfrm>
            <a:off x="4241800" y="1828800"/>
            <a:ext cx="7950835" cy="441960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3"/>
            <p:custDataLst>
              <p:tags r:id="rId1"/>
            </p:custDataLst>
          </p:nvPr>
        </p:nvSpPr>
        <p:spPr/>
        <p:txBody>
          <a:bodyPr/>
          <a:p>
            <a:r>
              <a:rPr lang="zh-CN" altLang="en-US"/>
              <a:t>目录</a:t>
            </a:r>
            <a:endParaRPr lang="zh-CN" altLang="en-US"/>
          </a:p>
        </p:txBody>
      </p:sp>
      <p:sp>
        <p:nvSpPr>
          <p:cNvPr id="3" name="副标题 2"/>
          <p:cNvSpPr>
            <a:spLocks noGrp="1"/>
          </p:cNvSpPr>
          <p:nvPr>
            <p:ph type="subTitle" idx="14"/>
            <p:custDataLst>
              <p:tags r:id="rId2"/>
            </p:custDataLst>
          </p:nvPr>
        </p:nvSpPr>
        <p:spPr/>
        <p:txBody>
          <a:bodyPr/>
          <a:p>
            <a:r>
              <a:rPr lang="zh-CN" altLang="en-US"/>
              <a:t>CONTENTS</a:t>
            </a:r>
            <a:endParaRPr lang="zh-CN" altLang="en-US"/>
          </a:p>
        </p:txBody>
      </p:sp>
      <p:grpSp>
        <p:nvGrpSpPr>
          <p:cNvPr id="13" name="组合 12"/>
          <p:cNvGrpSpPr/>
          <p:nvPr/>
        </p:nvGrpSpPr>
        <p:grpSpPr>
          <a:xfrm>
            <a:off x="4406900" y="2356485"/>
            <a:ext cx="6896100" cy="2761615"/>
            <a:chOff x="6940" y="3711"/>
            <a:chExt cx="10860" cy="4349"/>
          </a:xfrm>
        </p:grpSpPr>
        <p:sp>
          <p:nvSpPr>
            <p:cNvPr id="4" name="文本框 3"/>
            <p:cNvSpPr txBox="1"/>
            <p:nvPr>
              <p:custDataLst>
                <p:tags r:id="rId3"/>
              </p:custDataLst>
            </p:nvPr>
          </p:nvSpPr>
          <p:spPr>
            <a:xfrm>
              <a:off x="6940" y="3711"/>
              <a:ext cx="2280" cy="2101"/>
            </a:xfrm>
            <a:prstGeom prst="rect">
              <a:avLst/>
            </a:prstGeom>
            <a:noFill/>
          </p:spPr>
          <p:txBody>
            <a:bodyPr wrap="square" lIns="0" tIns="0" rIns="0" bIns="0" rtlCol="0" anchor="ctr">
              <a:noAutofit/>
            </a:bodyPr>
            <a:p>
              <a:pPr algn="ctr">
                <a:lnSpc>
                  <a:spcPct val="109000"/>
                </a:lnSpc>
              </a:pPr>
              <a:r>
                <a:rPr lang="en-US" altLang="en-US" sz="8000">
                  <a:solidFill>
                    <a:schemeClr val="accent1"/>
                  </a:solidFill>
                  <a:latin typeface="Microsoft YaHei UI" panose="020B0503020204020204" charset="-122"/>
                  <a:ea typeface="Microsoft YaHei UI" panose="020B0503020204020204" charset="-122"/>
                </a:rPr>
                <a:t>05</a:t>
              </a:r>
              <a:endParaRPr lang="en-US" altLang="en-US" sz="8000">
                <a:solidFill>
                  <a:schemeClr val="accent1"/>
                </a:solidFill>
                <a:latin typeface="Microsoft YaHei UI" panose="020B0503020204020204" charset="-122"/>
                <a:ea typeface="Microsoft YaHei UI" panose="020B0503020204020204" charset="-122"/>
              </a:endParaRPr>
            </a:p>
          </p:txBody>
        </p:sp>
        <p:sp>
          <p:nvSpPr>
            <p:cNvPr id="5" name="矩形 4"/>
            <p:cNvSpPr/>
            <p:nvPr>
              <p:custDataLst>
                <p:tags r:id="rId4"/>
              </p:custDataLst>
            </p:nvPr>
          </p:nvSpPr>
          <p:spPr>
            <a:xfrm>
              <a:off x="7120" y="6200"/>
              <a:ext cx="2880" cy="2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
            </a:p>
          </p:txBody>
        </p:sp>
        <p:sp>
          <p:nvSpPr>
            <p:cNvPr id="6" name="文本框 5"/>
            <p:cNvSpPr txBox="1"/>
            <p:nvPr>
              <p:custDataLst>
                <p:tags r:id="rId5"/>
              </p:custDataLst>
            </p:nvPr>
          </p:nvSpPr>
          <p:spPr>
            <a:xfrm>
              <a:off x="7120" y="6620"/>
              <a:ext cx="3000" cy="1440"/>
            </a:xfrm>
            <a:prstGeom prst="rect">
              <a:avLst/>
            </a:prstGeom>
            <a:noFill/>
          </p:spPr>
          <p:txBody>
            <a:bodyPr wrap="square" lIns="0" tIns="0" rIns="0" bIns="0" rtlCol="0" anchor="t">
              <a:noAutofit/>
            </a:bodyPr>
            <a:p>
              <a:pPr algn="l">
                <a:lnSpc>
                  <a:spcPct val="125000"/>
                </a:lnSpc>
              </a:pPr>
              <a:r>
                <a:rPr lang="zh-CN" altLang="en-US" sz="2400">
                  <a:solidFill>
                    <a:schemeClr val="tx1"/>
                  </a:solidFill>
                  <a:latin typeface="Microsoft YaHei UI" panose="020B0503020204020204" charset="-122"/>
                  <a:ea typeface="Microsoft YaHei UI" panose="020B0503020204020204" charset="-122"/>
                </a:rPr>
                <a:t>调试过程</a:t>
              </a:r>
              <a:endParaRPr lang="zh-CN" altLang="en-US" sz="240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6"/>
              </p:custDataLst>
            </p:nvPr>
          </p:nvSpPr>
          <p:spPr>
            <a:xfrm>
              <a:off x="10780" y="3711"/>
              <a:ext cx="2280" cy="2101"/>
            </a:xfrm>
            <a:prstGeom prst="rect">
              <a:avLst/>
            </a:prstGeom>
            <a:noFill/>
          </p:spPr>
          <p:txBody>
            <a:bodyPr wrap="square" lIns="0" tIns="0" rIns="0" bIns="0" rtlCol="0" anchor="ctr">
              <a:noAutofit/>
            </a:bodyPr>
            <a:p>
              <a:pPr algn="ctr">
                <a:lnSpc>
                  <a:spcPct val="109000"/>
                </a:lnSpc>
              </a:pPr>
              <a:r>
                <a:rPr lang="en-US" altLang="en-US" sz="8000">
                  <a:solidFill>
                    <a:schemeClr val="accent1"/>
                  </a:solidFill>
                  <a:latin typeface="Microsoft YaHei UI" panose="020B0503020204020204" charset="-122"/>
                  <a:ea typeface="Microsoft YaHei UI" panose="020B0503020204020204" charset="-122"/>
                </a:rPr>
                <a:t>06</a:t>
              </a:r>
              <a:endParaRPr lang="en-US" altLang="en-US" sz="8000">
                <a:solidFill>
                  <a:schemeClr val="accent1"/>
                </a:solidFill>
                <a:latin typeface="Microsoft YaHei UI" panose="020B0503020204020204" charset="-122"/>
                <a:ea typeface="Microsoft YaHei UI" panose="020B0503020204020204" charset="-122"/>
              </a:endParaRPr>
            </a:p>
          </p:txBody>
        </p:sp>
        <p:sp>
          <p:nvSpPr>
            <p:cNvPr id="8" name="矩形 7"/>
            <p:cNvSpPr/>
            <p:nvPr>
              <p:custDataLst>
                <p:tags r:id="rId7"/>
              </p:custDataLst>
            </p:nvPr>
          </p:nvSpPr>
          <p:spPr>
            <a:xfrm>
              <a:off x="10960" y="6200"/>
              <a:ext cx="2880" cy="2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
            </a:p>
          </p:txBody>
        </p:sp>
        <p:sp>
          <p:nvSpPr>
            <p:cNvPr id="9" name="文本框 8"/>
            <p:cNvSpPr txBox="1"/>
            <p:nvPr>
              <p:custDataLst>
                <p:tags r:id="rId8"/>
              </p:custDataLst>
            </p:nvPr>
          </p:nvSpPr>
          <p:spPr>
            <a:xfrm>
              <a:off x="10960" y="6620"/>
              <a:ext cx="3000" cy="1440"/>
            </a:xfrm>
            <a:prstGeom prst="rect">
              <a:avLst/>
            </a:prstGeom>
            <a:noFill/>
          </p:spPr>
          <p:txBody>
            <a:bodyPr wrap="square" lIns="0" tIns="0" rIns="0" bIns="0" rtlCol="0" anchor="t">
              <a:noAutofit/>
            </a:bodyPr>
            <a:p>
              <a:pPr algn="l">
                <a:lnSpc>
                  <a:spcPct val="125000"/>
                </a:lnSpc>
              </a:pPr>
              <a:r>
                <a:rPr lang="zh-CN" altLang="en-US" sz="2400">
                  <a:solidFill>
                    <a:schemeClr val="tx1"/>
                  </a:solidFill>
                  <a:latin typeface="Microsoft YaHei UI" panose="020B0503020204020204" charset="-122"/>
                  <a:ea typeface="Microsoft YaHei UI" panose="020B0503020204020204" charset="-122"/>
                </a:rPr>
                <a:t>总结</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9"/>
              </p:custDataLst>
            </p:nvPr>
          </p:nvSpPr>
          <p:spPr>
            <a:xfrm>
              <a:off x="14620" y="3711"/>
              <a:ext cx="2280" cy="2101"/>
            </a:xfrm>
            <a:prstGeom prst="rect">
              <a:avLst/>
            </a:prstGeom>
            <a:noFill/>
          </p:spPr>
          <p:txBody>
            <a:bodyPr wrap="square" lIns="0" tIns="0" rIns="0" bIns="0" rtlCol="0" anchor="ctr">
              <a:noAutofit/>
            </a:bodyPr>
            <a:p>
              <a:pPr algn="ctr">
                <a:lnSpc>
                  <a:spcPct val="109000"/>
                </a:lnSpc>
              </a:pPr>
              <a:r>
                <a:rPr lang="en-US" altLang="en-US" sz="8000">
                  <a:solidFill>
                    <a:schemeClr val="accent1"/>
                  </a:solidFill>
                  <a:latin typeface="Microsoft YaHei UI" panose="020B0503020204020204" charset="-122"/>
                  <a:ea typeface="Microsoft YaHei UI" panose="020B0503020204020204" charset="-122"/>
                </a:rPr>
                <a:t>07</a:t>
              </a:r>
              <a:endParaRPr lang="en-US" altLang="en-US" sz="8000">
                <a:solidFill>
                  <a:schemeClr val="accent1"/>
                </a:solidFill>
                <a:latin typeface="Microsoft YaHei UI" panose="020B0503020204020204" charset="-122"/>
                <a:ea typeface="Microsoft YaHei UI" panose="020B0503020204020204" charset="-122"/>
              </a:endParaRPr>
            </a:p>
          </p:txBody>
        </p:sp>
        <p:sp>
          <p:nvSpPr>
            <p:cNvPr id="11" name="矩形 10"/>
            <p:cNvSpPr/>
            <p:nvPr>
              <p:custDataLst>
                <p:tags r:id="rId10"/>
              </p:custDataLst>
            </p:nvPr>
          </p:nvSpPr>
          <p:spPr>
            <a:xfrm>
              <a:off x="14800" y="6200"/>
              <a:ext cx="2880" cy="2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
            </a:p>
          </p:txBody>
        </p:sp>
        <p:sp>
          <p:nvSpPr>
            <p:cNvPr id="12" name="文本框 11"/>
            <p:cNvSpPr txBox="1"/>
            <p:nvPr>
              <p:custDataLst>
                <p:tags r:id="rId11"/>
              </p:custDataLst>
            </p:nvPr>
          </p:nvSpPr>
          <p:spPr>
            <a:xfrm>
              <a:off x="14800" y="6620"/>
              <a:ext cx="3000" cy="1440"/>
            </a:xfrm>
            <a:prstGeom prst="rect">
              <a:avLst/>
            </a:prstGeom>
            <a:noFill/>
          </p:spPr>
          <p:txBody>
            <a:bodyPr wrap="square" lIns="0" tIns="0" rIns="0" bIns="0" rtlCol="0" anchor="t">
              <a:noAutofit/>
            </a:bodyPr>
            <a:p>
              <a:pPr algn="l">
                <a:lnSpc>
                  <a:spcPct val="125000"/>
                </a:lnSpc>
              </a:pPr>
              <a:r>
                <a:rPr lang="zh-CN" altLang="en-US" sz="2400">
                  <a:solidFill>
                    <a:schemeClr val="tx1"/>
                  </a:solidFill>
                  <a:latin typeface="Microsoft YaHei UI" panose="020B0503020204020204" charset="-122"/>
                  <a:ea typeface="Microsoft YaHei UI" panose="020B0503020204020204" charset="-122"/>
                </a:rPr>
                <a:t>尾页</a:t>
              </a:r>
              <a:endParaRPr lang="zh-CN" altLang="en-US" sz="2400">
                <a:solidFill>
                  <a:schemeClr val="tx1"/>
                </a:solidFill>
                <a:latin typeface="Microsoft YaHei UI" panose="020B0503020204020204" charset="-122"/>
                <a:ea typeface="Microsoft YaHei UI" panose="020B0503020204020204" charset="-122"/>
              </a:endParaRPr>
            </a:p>
          </p:txBody>
        </p:sp>
      </p:gr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custDataLst>
              <p:tags r:id="rId1"/>
            </p:custDataLst>
          </p:nvPr>
        </p:nvSpPr>
        <p:spPr>
          <a:xfrm>
            <a:off x="0" y="0"/>
            <a:ext cx="4457700" cy="6858000"/>
          </a:xfrm>
          <a:custGeom>
            <a:avLst/>
            <a:gdLst>
              <a:gd name="connisteX0" fmla="*/ 0 w 4457700"/>
              <a:gd name="connsiteY0" fmla="*/ 0 h 6858000"/>
              <a:gd name="connisteX1" fmla="*/ 4457700 w 4457700"/>
              <a:gd name="connsiteY1" fmla="*/ 0 h 6858000"/>
              <a:gd name="connisteX2" fmla="*/ 3151735 w 4457700"/>
              <a:gd name="connsiteY2" fmla="*/ 6858000 h 6858000"/>
              <a:gd name="connisteX3" fmla="*/ 0 w 4457700"/>
              <a:gd name="connsiteY3" fmla="*/ 6858000 h 6858000"/>
              <a:gd name="connisteX4" fmla="*/ 0 w 44577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4457700" h="6858000">
                <a:moveTo>
                  <a:pt x="0" y="0"/>
                </a:moveTo>
                <a:lnTo>
                  <a:pt x="4457700" y="0"/>
                </a:lnTo>
                <a:lnTo>
                  <a:pt x="3151736" y="6858000"/>
                </a:lnTo>
                <a:lnTo>
                  <a:pt x="0" y="6858000"/>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任意多边形 3"/>
          <p:cNvSpPr/>
          <p:nvPr>
            <p:custDataLst>
              <p:tags r:id="rId2"/>
            </p:custDataLst>
          </p:nvPr>
        </p:nvSpPr>
        <p:spPr>
          <a:xfrm>
            <a:off x="27" y="4114791"/>
            <a:ext cx="3077210" cy="2743200"/>
          </a:xfrm>
          <a:custGeom>
            <a:avLst/>
            <a:gdLst>
              <a:gd name="connisteX0" fmla="*/ 2930487 w 3077358"/>
              <a:gd name="connsiteY0" fmla="*/ 1776020 h 2743209"/>
              <a:gd name="connisteX1" fmla="*/ 3036722 w 3077358"/>
              <a:gd name="connsiteY1" fmla="*/ 2188652 h 2743209"/>
              <a:gd name="connisteX2" fmla="*/ 2717770 w 3077358"/>
              <a:gd name="connsiteY2" fmla="*/ 2743209 h 2743209"/>
              <a:gd name="connisteX3" fmla="*/ 0 w 3077358"/>
              <a:gd name="connsiteY3" fmla="*/ 2743209 h 2743209"/>
              <a:gd name="connisteX4" fmla="*/ 0 w 3077358"/>
              <a:gd name="connsiteY4" fmla="*/ 0 h 2743209"/>
              <a:gd name="connisteX5" fmla="*/ 2930487 w 3077358"/>
              <a:gd name="connsiteY5" fmla="*/ 1776020 h 27432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3077358" h="2743209">
                <a:moveTo>
                  <a:pt x="2930487" y="1776021"/>
                </a:moveTo>
                <a:cubicBezTo>
                  <a:pt x="3072119" y="1861856"/>
                  <a:pt x="3119302" y="2045092"/>
                  <a:pt x="3036722" y="2188653"/>
                </a:cubicBezTo>
                <a:lnTo>
                  <a:pt x="2717771" y="2743209"/>
                </a:lnTo>
                <a:lnTo>
                  <a:pt x="0" y="2743209"/>
                </a:lnTo>
                <a:lnTo>
                  <a:pt x="0" y="0"/>
                </a:lnTo>
                <a:lnTo>
                  <a:pt x="2930487" y="177602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任意多边形 4"/>
          <p:cNvSpPr/>
          <p:nvPr>
            <p:custDataLst>
              <p:tags r:id="rId3"/>
            </p:custDataLst>
          </p:nvPr>
        </p:nvSpPr>
        <p:spPr>
          <a:xfrm>
            <a:off x="0" y="4904394"/>
            <a:ext cx="2380615" cy="1953260"/>
          </a:xfrm>
          <a:custGeom>
            <a:avLst/>
            <a:gdLst>
              <a:gd name="connisteX0" fmla="*/ 2228676 w 2381125"/>
              <a:gd name="connsiteY0" fmla="*/ 1175113 h 1953597"/>
              <a:gd name="connisteX1" fmla="*/ 2341001 w 2381125"/>
              <a:gd name="connsiteY1" fmla="*/ 1590150 h 1953597"/>
              <a:gd name="connisteX2" fmla="*/ 2133596 w 2381125"/>
              <a:gd name="connsiteY2" fmla="*/ 1953588 h 1953597"/>
              <a:gd name="connisteX3" fmla="*/ 0 w 2381125"/>
              <a:gd name="connsiteY3" fmla="*/ 1953588 h 1953597"/>
              <a:gd name="connisteX4" fmla="*/ 0 w 2381125"/>
              <a:gd name="connsiteY4" fmla="*/ 99422 h 1953597"/>
              <a:gd name="connisteX5" fmla="*/ 231142 w 2381125"/>
              <a:gd name="connsiteY5" fmla="*/ 21835 h 1953597"/>
              <a:gd name="connisteX6" fmla="*/ 2228676 w 2381125"/>
              <a:gd name="connsiteY6" fmla="*/ 1175113 h 1953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381125" h="1953597">
                <a:moveTo>
                  <a:pt x="2228676" y="1175114"/>
                </a:moveTo>
                <a:cubicBezTo>
                  <a:pt x="2373938" y="1258982"/>
                  <a:pt x="2424138" y="1444469"/>
                  <a:pt x="2341001" y="1590151"/>
                </a:cubicBezTo>
                <a:lnTo>
                  <a:pt x="2133597" y="1953588"/>
                </a:lnTo>
                <a:lnTo>
                  <a:pt x="0" y="1953588"/>
                </a:lnTo>
                <a:lnTo>
                  <a:pt x="0" y="99423"/>
                </a:lnTo>
                <a:cubicBezTo>
                  <a:pt x="38048" y="9318"/>
                  <a:pt x="146441" y="-27066"/>
                  <a:pt x="231142" y="21836"/>
                </a:cubicBezTo>
                <a:lnTo>
                  <a:pt x="2228676" y="1175114"/>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任意多边形 5"/>
          <p:cNvSpPr/>
          <p:nvPr>
            <p:custDataLst>
              <p:tags r:id="rId4"/>
            </p:custDataLst>
          </p:nvPr>
        </p:nvSpPr>
        <p:spPr>
          <a:xfrm>
            <a:off x="0" y="5638803"/>
            <a:ext cx="1688465" cy="1219200"/>
          </a:xfrm>
          <a:custGeom>
            <a:avLst/>
            <a:gdLst>
              <a:gd name="connisteX0" fmla="*/ 1536932 w 1689097"/>
              <a:gd name="connsiteY0" fmla="*/ 625870 h 1219196"/>
              <a:gd name="connisteX1" fmla="*/ 1646706 w 1689097"/>
              <a:gd name="connsiteY1" fmla="*/ 1043842 h 1219196"/>
              <a:gd name="connisteX2" fmla="*/ 1542949 w 1689097"/>
              <a:gd name="connsiteY2" fmla="*/ 1219196 h 1219196"/>
              <a:gd name="connisteX3" fmla="*/ 0 w 1689097"/>
              <a:gd name="connsiteY3" fmla="*/ 1219196 h 1219196"/>
              <a:gd name="connisteX4" fmla="*/ 0 w 1689097"/>
              <a:gd name="connsiteY4" fmla="*/ 326230 h 1219196"/>
              <a:gd name="connisteX5" fmla="*/ 111291 w 1689097"/>
              <a:gd name="connsiteY5" fmla="*/ 145023 h 1219196"/>
              <a:gd name="connisteX6" fmla="*/ 522707 w 1689097"/>
              <a:gd name="connsiteY6" fmla="*/ 40773 h 1219196"/>
              <a:gd name="connisteX7" fmla="*/ 1536932 w 1689097"/>
              <a:gd name="connsiteY7" fmla="*/ 625870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pathLst>
              <a:path w="1689098" h="1219197">
                <a:moveTo>
                  <a:pt x="1536933" y="625870"/>
                </a:moveTo>
                <a:cubicBezTo>
                  <a:pt x="1683511" y="710425"/>
                  <a:pt x="1732843" y="898261"/>
                  <a:pt x="1646706" y="1043842"/>
                </a:cubicBezTo>
                <a:lnTo>
                  <a:pt x="1542949" y="1219197"/>
                </a:lnTo>
                <a:lnTo>
                  <a:pt x="0" y="1219197"/>
                </a:lnTo>
                <a:lnTo>
                  <a:pt x="0" y="326230"/>
                </a:lnTo>
                <a:lnTo>
                  <a:pt x="111292" y="145024"/>
                </a:lnTo>
                <a:cubicBezTo>
                  <a:pt x="197520" y="4645"/>
                  <a:pt x="379951" y="-41587"/>
                  <a:pt x="522708" y="40773"/>
                </a:cubicBezTo>
                <a:lnTo>
                  <a:pt x="1536933" y="62587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descr="C:/Users/86181/AppData/Roaming/Kingsoft/office6/wppai/generateppt/3998581c4b0e8e1cc1b73e4c4230d238.jpg3998581c4b0e8e1cc1b73e4c4230d238"/>
          <p:cNvPicPr preferRelativeResize="0">
            <a:picLocks noChangeAspect="1"/>
          </p:cNvPicPr>
          <p:nvPr>
            <p:custDataLst>
              <p:tags r:id="rId5"/>
            </p:custDataLst>
          </p:nvPr>
        </p:nvPicPr>
        <p:blipFill>
          <a:blip r:embed="rId6"/>
          <a:srcRect r="18050"/>
          <a:stretch>
            <a:fillRect/>
          </a:stretch>
        </p:blipFill>
        <p:spPr>
          <a:xfrm>
            <a:off x="609602" y="609603"/>
            <a:ext cx="6933565" cy="5638800"/>
          </a:xfrm>
          <a:custGeom>
            <a:avLst/>
            <a:gdLst>
              <a:gd name="connisteX0" fmla="*/ 0 w 6934196"/>
              <a:gd name="connsiteY0" fmla="*/ 203197 h 5638803"/>
              <a:gd name="connisteX1" fmla="*/ 203197 w 6934196"/>
              <a:gd name="connsiteY1" fmla="*/ 0 h 5638803"/>
              <a:gd name="connisteX2" fmla="*/ 6730998 w 6934196"/>
              <a:gd name="connsiteY2" fmla="*/ 0 h 5638803"/>
              <a:gd name="connisteX3" fmla="*/ 6934196 w 6934196"/>
              <a:gd name="connsiteY3" fmla="*/ 203197 h 5638803"/>
              <a:gd name="connisteX4" fmla="*/ 6934196 w 6934196"/>
              <a:gd name="connsiteY4" fmla="*/ 5435595 h 5638803"/>
              <a:gd name="connisteX5" fmla="*/ 6730998 w 6934196"/>
              <a:gd name="connsiteY5" fmla="*/ 5638803 h 5638803"/>
              <a:gd name="connisteX6" fmla="*/ 203197 w 6934196"/>
              <a:gd name="connsiteY6" fmla="*/ 5638803 h 5638803"/>
              <a:gd name="connisteX7" fmla="*/ 0 w 6934196"/>
              <a:gd name="connsiteY7" fmla="*/ 5435595 h 5638803"/>
              <a:gd name="connisteX8" fmla="*/ 0 w 6934196"/>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197" h="5638803">
                <a:moveTo>
                  <a:pt x="0" y="203198"/>
                </a:moveTo>
                <a:cubicBezTo>
                  <a:pt x="0" y="90974"/>
                  <a:pt x="90974" y="0"/>
                  <a:pt x="203198" y="0"/>
                </a:cubicBezTo>
                <a:lnTo>
                  <a:pt x="6730999" y="0"/>
                </a:lnTo>
                <a:cubicBezTo>
                  <a:pt x="6843232" y="0"/>
                  <a:pt x="6934197" y="90974"/>
                  <a:pt x="6934197" y="203198"/>
                </a:cubicBezTo>
                <a:lnTo>
                  <a:pt x="6934197" y="5435596"/>
                </a:lnTo>
                <a:cubicBezTo>
                  <a:pt x="6934197" y="5547829"/>
                  <a:pt x="6843232" y="5638803"/>
                  <a:pt x="6730999" y="5638803"/>
                </a:cubicBezTo>
                <a:lnTo>
                  <a:pt x="203198" y="5638803"/>
                </a:lnTo>
                <a:cubicBezTo>
                  <a:pt x="90974" y="5638803"/>
                  <a:pt x="0" y="5547829"/>
                  <a:pt x="0" y="5435596"/>
                </a:cubicBezTo>
                <a:lnTo>
                  <a:pt x="0" y="203198"/>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标题 1"/>
          <p:cNvSpPr>
            <a:spLocks noGrp="1"/>
          </p:cNvSpPr>
          <p:nvPr>
            <p:ph type="title"/>
            <p:custDataLst>
              <p:tags r:id="rId8"/>
            </p:custDataLst>
          </p:nvPr>
        </p:nvSpPr>
        <p:spPr>
          <a:xfrm>
            <a:off x="8153403" y="609603"/>
            <a:ext cx="3568702" cy="1524003"/>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实物演示视频</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3" name="组合 12"/>
          <p:cNvGrpSpPr/>
          <p:nvPr/>
        </p:nvGrpSpPr>
        <p:grpSpPr>
          <a:xfrm>
            <a:off x="8153400" y="5130800"/>
            <a:ext cx="3505200" cy="1117600"/>
            <a:chOff x="12840" y="8080"/>
            <a:chExt cx="5520" cy="1760"/>
          </a:xfrm>
        </p:grpSpPr>
        <p:sp>
          <p:nvSpPr>
            <p:cNvPr id="10" name="任意多边形 9"/>
            <p:cNvSpPr/>
            <p:nvPr>
              <p:custDataLst>
                <p:tags r:id="rId9"/>
              </p:custDataLst>
            </p:nvPr>
          </p:nvSpPr>
          <p:spPr>
            <a:xfrm>
              <a:off x="12840" y="8080"/>
              <a:ext cx="80" cy="1760"/>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0"/>
              </p:custDataLst>
            </p:nvPr>
          </p:nvSpPr>
          <p:spPr>
            <a:xfrm>
              <a:off x="13080" y="8080"/>
              <a:ext cx="52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实物演示视频缩略图</a:t>
              </a:r>
              <a:endParaRPr lang="zh-CN"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1"/>
              </p:custDataLst>
            </p:nvPr>
          </p:nvSpPr>
          <p:spPr>
            <a:xfrm>
              <a:off x="13080" y="8880"/>
              <a:ext cx="524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提供实物演示视频的缩略图，直观展示项目成果</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custDataLst>
              <p:tags r:id="rId1"/>
            </p:custDataLst>
          </p:nvPr>
        </p:nvSpPr>
        <p:spPr>
          <a:xfrm>
            <a:off x="7492996" y="0"/>
            <a:ext cx="4699000" cy="6858000"/>
          </a:xfrm>
          <a:custGeom>
            <a:avLst/>
            <a:gdLst>
              <a:gd name="connisteX0" fmla="*/ 2482998 w 4699001"/>
              <a:gd name="connsiteY0" fmla="*/ 0 h 6858000"/>
              <a:gd name="connisteX1" fmla="*/ 4699001 w 4699001"/>
              <a:gd name="connsiteY1" fmla="*/ 0 h 6858000"/>
              <a:gd name="connisteX2" fmla="*/ 4699001 w 4699001"/>
              <a:gd name="connsiteY2" fmla="*/ 6858000 h 6858000"/>
              <a:gd name="connisteX3" fmla="*/ 0 w 4699001"/>
              <a:gd name="connsiteY3" fmla="*/ 6858000 h 6858000"/>
              <a:gd name="connisteX4" fmla="*/ 2482998 w 4699001"/>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4699001" h="6858000">
                <a:moveTo>
                  <a:pt x="2482998" y="0"/>
                </a:moveTo>
                <a:lnTo>
                  <a:pt x="4699001" y="0"/>
                </a:lnTo>
                <a:lnTo>
                  <a:pt x="4699001" y="6858000"/>
                </a:lnTo>
                <a:lnTo>
                  <a:pt x="0" y="6858000"/>
                </a:lnTo>
                <a:lnTo>
                  <a:pt x="2482998"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任意多边形 3"/>
          <p:cNvSpPr/>
          <p:nvPr>
            <p:custDataLst>
              <p:tags r:id="rId2"/>
            </p:custDataLst>
          </p:nvPr>
        </p:nvSpPr>
        <p:spPr>
          <a:xfrm>
            <a:off x="9924184" y="4114800"/>
            <a:ext cx="2267585" cy="2742565"/>
          </a:xfrm>
          <a:custGeom>
            <a:avLst/>
            <a:gdLst>
              <a:gd name="connisteX0" fmla="*/ 2267785 w 2267812"/>
              <a:gd name="connsiteY0" fmla="*/ 0 h 2743172"/>
              <a:gd name="connisteX1" fmla="*/ 2267812 w 2267812"/>
              <a:gd name="connsiteY1" fmla="*/ 2743172 h 2743172"/>
              <a:gd name="connisteX2" fmla="*/ 502517 w 2267812"/>
              <a:gd name="connsiteY2" fmla="*/ 2743172 h 2743172"/>
              <a:gd name="connisteX3" fmla="*/ 10652 w 2267812"/>
              <a:gd name="connsiteY3" fmla="*/ 924888 h 2743172"/>
              <a:gd name="connisteX4" fmla="*/ 225481 w 2267812"/>
              <a:gd name="connsiteY4" fmla="*/ 551026 h 2743172"/>
              <a:gd name="connisteX5" fmla="*/ 2267785 w 2267812"/>
              <a:gd name="connsiteY5" fmla="*/ 0 h 274317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2267813" h="2743173">
                <a:moveTo>
                  <a:pt x="2267785" y="0"/>
                </a:moveTo>
                <a:lnTo>
                  <a:pt x="2267813" y="2743173"/>
                </a:lnTo>
                <a:lnTo>
                  <a:pt x="502518" y="2743173"/>
                </a:lnTo>
                <a:lnTo>
                  <a:pt x="10653" y="924888"/>
                </a:lnTo>
                <a:cubicBezTo>
                  <a:pt x="-33330" y="762317"/>
                  <a:pt x="62874" y="594899"/>
                  <a:pt x="225482" y="551027"/>
                </a:cubicBezTo>
                <a:lnTo>
                  <a:pt x="2267785"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任意多边形 4"/>
          <p:cNvSpPr/>
          <p:nvPr>
            <p:custDataLst>
              <p:tags r:id="rId3"/>
            </p:custDataLst>
          </p:nvPr>
        </p:nvSpPr>
        <p:spPr>
          <a:xfrm>
            <a:off x="10545958" y="4648197"/>
            <a:ext cx="1645920" cy="2209800"/>
          </a:xfrm>
          <a:custGeom>
            <a:avLst/>
            <a:gdLst>
              <a:gd name="connisteX0" fmla="*/ 1646038 w 1646038"/>
              <a:gd name="connsiteY0" fmla="*/ 2209803 h 2209793"/>
              <a:gd name="connisteX1" fmla="*/ 401430 w 1646038"/>
              <a:gd name="connsiteY1" fmla="*/ 2209803 h 2209793"/>
              <a:gd name="connisteX2" fmla="*/ 10469 w 1646038"/>
              <a:gd name="connsiteY2" fmla="*/ 751234 h 2209793"/>
              <a:gd name="connisteX3" fmla="*/ 226487 w 1646038"/>
              <a:gd name="connsiteY3" fmla="*/ 377775 h 2209793"/>
              <a:gd name="connisteX4" fmla="*/ 1646038 w 1646038"/>
              <a:gd name="connsiteY4" fmla="*/ 0 h 2209793"/>
              <a:gd name="connisteX5" fmla="*/ 1646038 w 1646038"/>
              <a:gd name="connsiteY5" fmla="*/ 1575310 h 2209793"/>
              <a:gd name="connisteX6" fmla="*/ 1646038 w 1646038"/>
              <a:gd name="connsiteY6" fmla="*/ 2209803 h 22097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646039" h="2209794">
                <a:moveTo>
                  <a:pt x="1646039" y="2209803"/>
                </a:moveTo>
                <a:lnTo>
                  <a:pt x="401431" y="2209803"/>
                </a:lnTo>
                <a:lnTo>
                  <a:pt x="10470" y="751234"/>
                </a:lnTo>
                <a:cubicBezTo>
                  <a:pt x="-33165" y="588435"/>
                  <a:pt x="63606" y="421118"/>
                  <a:pt x="226488" y="377775"/>
                </a:cubicBezTo>
                <a:lnTo>
                  <a:pt x="1646039" y="0"/>
                </a:lnTo>
                <a:lnTo>
                  <a:pt x="1646039" y="1575310"/>
                </a:lnTo>
                <a:lnTo>
                  <a:pt x="1646039" y="2209803"/>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任意多边形 5"/>
          <p:cNvSpPr/>
          <p:nvPr>
            <p:custDataLst>
              <p:tags r:id="rId4"/>
            </p:custDataLst>
          </p:nvPr>
        </p:nvSpPr>
        <p:spPr>
          <a:xfrm>
            <a:off x="11166845" y="5168902"/>
            <a:ext cx="1024890" cy="1689100"/>
          </a:xfrm>
          <a:custGeom>
            <a:avLst/>
            <a:gdLst>
              <a:gd name="connisteX0" fmla="*/ 301267 w 1025152"/>
              <a:gd name="connsiteY0" fmla="*/ 1689097 h 1689097"/>
              <a:gd name="connisteX1" fmla="*/ 1025152 w 1025152"/>
              <a:gd name="connsiteY1" fmla="*/ 1689097 h 1689097"/>
              <a:gd name="connisteX2" fmla="*/ 1025152 w 1025152"/>
              <a:gd name="connsiteY2" fmla="*/ 0 h 1689097"/>
              <a:gd name="connisteX3" fmla="*/ 225463 w 1025152"/>
              <a:gd name="connsiteY3" fmla="*/ 215780 h 1689097"/>
              <a:gd name="connisteX4" fmla="*/ 10195 w 1025152"/>
              <a:gd name="connsiteY4" fmla="*/ 587950 h 1689097"/>
              <a:gd name="connisteX5" fmla="*/ 301267 w 1025152"/>
              <a:gd name="connsiteY5" fmla="*/ 1689097 h 16890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025152" h="1689098">
                <a:moveTo>
                  <a:pt x="301267" y="1689098"/>
                </a:moveTo>
                <a:lnTo>
                  <a:pt x="1025152" y="1689098"/>
                </a:lnTo>
                <a:lnTo>
                  <a:pt x="1025152" y="0"/>
                </a:lnTo>
                <a:lnTo>
                  <a:pt x="225464" y="215780"/>
                </a:lnTo>
                <a:cubicBezTo>
                  <a:pt x="63533" y="259479"/>
                  <a:pt x="-32672" y="425790"/>
                  <a:pt x="10196" y="587950"/>
                </a:cubicBezTo>
                <a:lnTo>
                  <a:pt x="301267" y="1689098"/>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5"/>
            </p:custDataLst>
          </p:nvPr>
        </p:nvSpPr>
        <p:spPr>
          <a:xfrm>
            <a:off x="609603" y="609603"/>
            <a:ext cx="3568702" cy="1524003"/>
          </a:xfrm>
          <a:noFill/>
        </p:spPr>
        <p:txBody>
          <a:bodyPr lIns="0" tIns="0" rIns="0" bIns="0" anchor="t">
            <a:noAutofit/>
          </a:bodyPr>
          <a:p>
            <a:pPr algn="l">
              <a:lnSpc>
                <a:spcPct val="114000"/>
              </a:lnSpc>
            </a:pPr>
            <a:r>
              <a:rPr lang="en-US" altLang="en-US" sz="4400">
                <a:solidFill>
                  <a:schemeClr val="tx1"/>
                </a:solidFill>
                <a:latin typeface="Microsoft YaHei UI" panose="020B0503020204020204" charset="-122"/>
                <a:ea typeface="Microsoft YaHei UI" panose="020B0503020204020204" charset="-122"/>
              </a:rPr>
              <a:t>Q&amp;A</a:t>
            </a:r>
            <a:endParaRPr lang="en-US" altLang="en-US" sz="4400">
              <a:solidFill>
                <a:schemeClr val="tx1"/>
              </a:solidFill>
              <a:latin typeface="Microsoft YaHei UI" panose="020B0503020204020204" charset="-122"/>
              <a:ea typeface="Microsoft YaHei UI" panose="020B0503020204020204" charset="-122"/>
            </a:endParaRPr>
          </a:p>
        </p:txBody>
      </p:sp>
      <p:grpSp>
        <p:nvGrpSpPr>
          <p:cNvPr id="13" name="组合 12"/>
          <p:cNvGrpSpPr/>
          <p:nvPr/>
        </p:nvGrpSpPr>
        <p:grpSpPr>
          <a:xfrm>
            <a:off x="609600" y="5130800"/>
            <a:ext cx="3505200" cy="1117600"/>
            <a:chOff x="960" y="8080"/>
            <a:chExt cx="5520" cy="1760"/>
          </a:xfrm>
        </p:grpSpPr>
        <p:sp>
          <p:nvSpPr>
            <p:cNvPr id="7" name="任意多边形 6"/>
            <p:cNvSpPr/>
            <p:nvPr>
              <p:custDataLst>
                <p:tags r:id="rId6"/>
              </p:custDataLst>
            </p:nvPr>
          </p:nvSpPr>
          <p:spPr>
            <a:xfrm>
              <a:off x="960" y="8080"/>
              <a:ext cx="80" cy="1760"/>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7"/>
              </p:custDataLst>
            </p:nvPr>
          </p:nvSpPr>
          <p:spPr>
            <a:xfrm>
              <a:off x="1200" y="8080"/>
              <a:ext cx="52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常见问题解答</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1200" y="8880"/>
              <a:ext cx="524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准备针对项目可能的疑问进行解答，确保交流顺畅</a:t>
              </a:r>
              <a:endParaRPr lang="zh-CN" altLang="en-US" sz="1600">
                <a:solidFill>
                  <a:schemeClr val="tx1"/>
                </a:solidFill>
                <a:latin typeface="Microsoft YaHei UI" panose="020B0503020204020204" charset="-122"/>
                <a:ea typeface="Microsoft YaHei UI" panose="020B0503020204020204" charset="-122"/>
              </a:endParaRPr>
            </a:p>
          </p:txBody>
        </p:sp>
      </p:grpSp>
      <p:pic>
        <p:nvPicPr>
          <p:cNvPr id="10" name="图片 9" descr="C:/Users/86181/AppData/Roaming/Kingsoft/office6/wppai/generateppt/703983be69fbd38946bbb7fa531f84ec.jpg703983be69fbd38946bbb7fa531f84ec"/>
          <p:cNvPicPr preferRelativeResize="0">
            <a:picLocks noChangeAspect="1"/>
          </p:cNvPicPr>
          <p:nvPr>
            <p:custDataLst>
              <p:tags r:id="rId9"/>
            </p:custDataLst>
          </p:nvPr>
        </p:nvPicPr>
        <p:blipFill>
          <a:blip r:embed="rId10"/>
          <a:srcRect l="1819" r="16231"/>
          <a:stretch>
            <a:fillRect/>
          </a:stretch>
        </p:blipFill>
        <p:spPr>
          <a:xfrm>
            <a:off x="4648197" y="609603"/>
            <a:ext cx="6933565" cy="5638800"/>
          </a:xfrm>
          <a:custGeom>
            <a:avLst/>
            <a:gdLst>
              <a:gd name="connisteX0" fmla="*/ 0 w 6934196"/>
              <a:gd name="connsiteY0" fmla="*/ 203197 h 5638803"/>
              <a:gd name="connisteX1" fmla="*/ 203197 w 6934196"/>
              <a:gd name="connsiteY1" fmla="*/ 0 h 5638803"/>
              <a:gd name="connisteX2" fmla="*/ 6730998 w 6934196"/>
              <a:gd name="connsiteY2" fmla="*/ 0 h 5638803"/>
              <a:gd name="connisteX3" fmla="*/ 6934196 w 6934196"/>
              <a:gd name="connsiteY3" fmla="*/ 203197 h 5638803"/>
              <a:gd name="connisteX4" fmla="*/ 6934196 w 6934196"/>
              <a:gd name="connsiteY4" fmla="*/ 5435595 h 5638803"/>
              <a:gd name="connisteX5" fmla="*/ 6730998 w 6934196"/>
              <a:gd name="connsiteY5" fmla="*/ 5638803 h 5638803"/>
              <a:gd name="connisteX6" fmla="*/ 203197 w 6934196"/>
              <a:gd name="connsiteY6" fmla="*/ 5638803 h 5638803"/>
              <a:gd name="connisteX7" fmla="*/ 0 w 6934196"/>
              <a:gd name="connsiteY7" fmla="*/ 5435595 h 5638803"/>
              <a:gd name="connisteX8" fmla="*/ 0 w 6934196"/>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197" h="5638803">
                <a:moveTo>
                  <a:pt x="0" y="203198"/>
                </a:moveTo>
                <a:cubicBezTo>
                  <a:pt x="0" y="90974"/>
                  <a:pt x="90974" y="0"/>
                  <a:pt x="203198" y="0"/>
                </a:cubicBezTo>
                <a:lnTo>
                  <a:pt x="6730999" y="0"/>
                </a:lnTo>
                <a:cubicBezTo>
                  <a:pt x="6843232" y="0"/>
                  <a:pt x="6934197" y="90974"/>
                  <a:pt x="6934197" y="203198"/>
                </a:cubicBezTo>
                <a:lnTo>
                  <a:pt x="6934197" y="5435596"/>
                </a:lnTo>
                <a:cubicBezTo>
                  <a:pt x="6934197" y="5547829"/>
                  <a:pt x="6843232" y="5638803"/>
                  <a:pt x="6730999" y="5638803"/>
                </a:cubicBezTo>
                <a:lnTo>
                  <a:pt x="203198" y="5638803"/>
                </a:lnTo>
                <a:cubicBezTo>
                  <a:pt x="90974" y="5638803"/>
                  <a:pt x="0" y="5547829"/>
                  <a:pt x="0" y="5435596"/>
                </a:cubicBezTo>
                <a:lnTo>
                  <a:pt x="0" y="203198"/>
                </a:lnTo>
                <a:close/>
              </a:path>
            </a:pathLst>
          </a:custGeom>
          <a:blipFill rotWithShape="1">
            <a:blip r:embed="rId11"/>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3"/>
            <p:custDataLst>
              <p:tags r:id="rId1"/>
            </p:custDataLst>
          </p:nvPr>
        </p:nvSpPr>
        <p:spPr/>
        <p:txBody>
          <a:bodyPr/>
          <a:p>
            <a:r>
              <a:rPr lang="zh-CN" altLang="en-US"/>
              <a:t>THE END</a:t>
            </a:r>
            <a:endParaRPr lang="zh-CN" altLang="en-US"/>
          </a:p>
        </p:txBody>
      </p:sp>
      <p:sp>
        <p:nvSpPr>
          <p:cNvPr id="4" name="标题 3"/>
          <p:cNvSpPr>
            <a:spLocks noGrp="1"/>
          </p:cNvSpPr>
          <p:nvPr>
            <p:ph type="ctrTitle" idx="14"/>
            <p:custDataLst>
              <p:tags r:id="rId2"/>
            </p:custDataLst>
          </p:nvPr>
        </p:nvSpPr>
        <p:spPr/>
        <p:txBody>
          <a:bodyPr/>
          <a:p>
            <a:r>
              <a:rPr lang="zh-CN" altLang="en-US" sz="6300"/>
              <a:t>谢谢</a:t>
            </a:r>
            <a:endParaRPr lang="zh-CN" altLang="en-US" sz="63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3"/>
            <p:custDataLst>
              <p:tags r:id="rId1"/>
            </p:custDataLst>
          </p:nvPr>
        </p:nvSpPr>
        <p:spPr/>
        <p:txBody>
          <a:bodyPr/>
          <a:p>
            <a:r>
              <a:rPr lang="en-US" altLang="en-US"/>
              <a:t>01</a:t>
            </a:r>
            <a:endParaRPr lang="en-US" altLang="en-US"/>
          </a:p>
        </p:txBody>
      </p:sp>
      <p:sp>
        <p:nvSpPr>
          <p:cNvPr id="4" name="标题 3"/>
          <p:cNvSpPr>
            <a:spLocks noGrp="1"/>
          </p:cNvSpPr>
          <p:nvPr>
            <p:ph type="ctrTitle" idx="14"/>
            <p:custDataLst>
              <p:tags r:id="rId2"/>
            </p:custDataLst>
          </p:nvPr>
        </p:nvSpPr>
        <p:spPr/>
        <p:txBody>
          <a:bodyPr/>
          <a:p>
            <a:r>
              <a:rPr lang="zh-CN" altLang="en-US"/>
              <a:t>项目简介</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4051304" y="609603"/>
            <a:ext cx="7531099" cy="761997"/>
          </a:xfrm>
          <a:noFill/>
        </p:spPr>
        <p:txBody>
          <a:bodyPr lIns="0" tIns="0" rIns="0" bIns="0" anchor="t">
            <a:noAutofit/>
          </a:bodyPr>
          <a:p>
            <a:pPr algn="r">
              <a:lnSpc>
                <a:spcPct val="114000"/>
              </a:lnSpc>
            </a:pPr>
            <a:r>
              <a:rPr lang="zh-CN" altLang="en-US" sz="4400">
                <a:solidFill>
                  <a:schemeClr val="tx1"/>
                </a:solidFill>
                <a:latin typeface="Microsoft YaHei UI" panose="020B0503020204020204" charset="-122"/>
                <a:ea typeface="Microsoft YaHei UI" panose="020B0503020204020204" charset="-122"/>
              </a:rPr>
              <a:t>项目定位</a:t>
            </a:r>
            <a:endParaRPr lang="zh-CN" altLang="en-US" sz="4400">
              <a:solidFill>
                <a:schemeClr val="tx1"/>
              </a:solidFill>
              <a:latin typeface="Microsoft YaHei UI" panose="020B0503020204020204" charset="-122"/>
              <a:ea typeface="Microsoft YaHei UI" panose="020B0503020204020204" charset="-122"/>
            </a:endParaRPr>
          </a:p>
        </p:txBody>
      </p:sp>
      <p:pic>
        <p:nvPicPr>
          <p:cNvPr id="3" name="图片 2" descr="C:/Users/86181/AppData/Local/Temp/figmazip/slide_1b48e63780a974db\datas\氛围图-6002&amp;179063.png"/>
          <p:cNvPicPr>
            <a:picLocks noChangeAspect="1"/>
          </p:cNvPicPr>
          <p:nvPr>
            <p:custDataLst>
              <p:tags r:id="rId2"/>
            </p:custDataLst>
          </p:nvPr>
        </p:nvPicPr>
        <p:blipFill>
          <a:blip r:embed="rId3" r:link="rId4"/>
          <a:stretch>
            <a:fillRect/>
          </a:stretch>
        </p:blipFill>
        <p:spPr>
          <a:xfrm>
            <a:off x="0" y="0"/>
            <a:ext cx="3581400" cy="6858000"/>
          </a:xfrm>
          <a:prstGeom prst="rect">
            <a:avLst/>
          </a:prstGeom>
        </p:spPr>
      </p:pic>
      <p:sp>
        <p:nvSpPr>
          <p:cNvPr id="4" name="矩形 3"/>
          <p:cNvSpPr/>
          <p:nvPr>
            <p:custDataLst>
              <p:tags r:id="rId5"/>
            </p:custDataLst>
          </p:nvPr>
        </p:nvSpPr>
        <p:spPr>
          <a:xfrm>
            <a:off x="2438403" y="1828800"/>
            <a:ext cx="1828800" cy="4418965"/>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p:nvPr/>
        </p:nvGrpSpPr>
        <p:grpSpPr>
          <a:xfrm>
            <a:off x="4419597" y="1828800"/>
            <a:ext cx="7162800" cy="4419597"/>
            <a:chOff x="6960" y="2880"/>
            <a:chExt cx="11280" cy="6960"/>
          </a:xfrm>
        </p:grpSpPr>
        <p:pic>
          <p:nvPicPr>
            <p:cNvPr id="5" name="图片 4" descr="C:/Users/86181/AppData/Roaming/Kingsoft/office6/wppai/generateppt/0aa4aa5c0d76d4af9daa627c62c5bf4d.jpg0aa4aa5c0d76d4af9daa627c62c5bf4d"/>
            <p:cNvPicPr preferRelativeResize="0">
              <a:picLocks noChangeAspect="1"/>
            </p:cNvPicPr>
            <p:nvPr>
              <p:custDataLst>
                <p:tags r:id="rId6"/>
              </p:custDataLst>
            </p:nvPr>
          </p:nvPicPr>
          <p:blipFill>
            <a:blip r:embed="rId7"/>
            <a:srcRect l="3801" r="3801"/>
            <a:stretch>
              <a:fillRect/>
            </a:stretch>
          </p:blipFill>
          <p:spPr>
            <a:xfrm>
              <a:off x="6960" y="2880"/>
              <a:ext cx="5519" cy="3359"/>
            </a:xfrm>
            <a:prstGeom prst="rect">
              <a:avLst/>
            </a:pr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矩形 7"/>
            <p:cNvSpPr/>
            <p:nvPr>
              <p:custDataLst>
                <p:tags r:id="rId9"/>
              </p:custDataLst>
            </p:nvPr>
          </p:nvSpPr>
          <p:spPr>
            <a:xfrm>
              <a:off x="6960" y="6240"/>
              <a:ext cx="5520" cy="360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D:/桌面/芯片.jpg芯片"/>
            <p:cNvPicPr preferRelativeResize="0">
              <a:picLocks noChangeAspect="1"/>
            </p:cNvPicPr>
            <p:nvPr>
              <p:custDataLst>
                <p:tags r:id="rId10"/>
              </p:custDataLst>
            </p:nvPr>
          </p:nvPicPr>
          <p:blipFill>
            <a:blip r:embed="rId11"/>
            <a:srcRect l="3796" t="-15" r="3796" b="15"/>
            <a:stretch>
              <a:fillRect/>
            </a:stretch>
          </p:blipFill>
          <p:spPr>
            <a:xfrm>
              <a:off x="12720" y="2880"/>
              <a:ext cx="5519" cy="3359"/>
            </a:xfrm>
            <a:custGeom>
              <a:avLst/>
              <a:gdLst>
                <a:gd name="connisteX0" fmla="*/ 0 w 3505196"/>
                <a:gd name="connsiteY0" fmla="*/ 0 h 2133596"/>
                <a:gd name="connisteX1" fmla="*/ 3301998 w 3505196"/>
                <a:gd name="connsiteY1" fmla="*/ 0 h 2133596"/>
                <a:gd name="connisteX2" fmla="*/ 3505196 w 3505196"/>
                <a:gd name="connsiteY2" fmla="*/ 203197 h 2133596"/>
                <a:gd name="connisteX3" fmla="*/ 3505196 w 3505196"/>
                <a:gd name="connsiteY3" fmla="*/ 2133596 h 2133596"/>
                <a:gd name="connisteX4" fmla="*/ 0 w 3505196"/>
                <a:gd name="connsiteY4" fmla="*/ 2133596 h 2133596"/>
                <a:gd name="connisteX5" fmla="*/ 0 w 3505196"/>
                <a:gd name="connsiteY5" fmla="*/ 0 h 21335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3505197" h="2133597">
                  <a:moveTo>
                    <a:pt x="0" y="0"/>
                  </a:moveTo>
                  <a:lnTo>
                    <a:pt x="3301999" y="0"/>
                  </a:lnTo>
                  <a:cubicBezTo>
                    <a:pt x="3414232" y="0"/>
                    <a:pt x="3505197" y="90974"/>
                    <a:pt x="3505197" y="203198"/>
                  </a:cubicBezTo>
                  <a:lnTo>
                    <a:pt x="3505197" y="2133597"/>
                  </a:lnTo>
                  <a:lnTo>
                    <a:pt x="0" y="2133597"/>
                  </a:lnTo>
                  <a:lnTo>
                    <a:pt x="0" y="0"/>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任意多边形 13"/>
            <p:cNvSpPr/>
            <p:nvPr>
              <p:custDataLst>
                <p:tags r:id="rId12"/>
              </p:custDataLst>
            </p:nvPr>
          </p:nvSpPr>
          <p:spPr>
            <a:xfrm>
              <a:off x="12720" y="6240"/>
              <a:ext cx="5520" cy="3600"/>
            </a:xfrm>
            <a:custGeom>
              <a:avLst/>
              <a:gdLst>
                <a:gd name="connisteX0" fmla="*/ 0 w 3505196"/>
                <a:gd name="connsiteY0" fmla="*/ 0 h 2286000"/>
                <a:gd name="connisteX1" fmla="*/ 3505196 w 3505196"/>
                <a:gd name="connsiteY1" fmla="*/ 0 h 2286000"/>
                <a:gd name="connisteX2" fmla="*/ 3505196 w 3505196"/>
                <a:gd name="connsiteY2" fmla="*/ 2082802 h 2286000"/>
                <a:gd name="connisteX3" fmla="*/ 3301998 w 3505196"/>
                <a:gd name="connsiteY3" fmla="*/ 2286000 h 2286000"/>
                <a:gd name="connisteX4" fmla="*/ 0 w 3505196"/>
                <a:gd name="connsiteY4" fmla="*/ 2286000 h 2286000"/>
                <a:gd name="connisteX5" fmla="*/ 0 w 3505196"/>
                <a:gd name="connsiteY5" fmla="*/ 0 h 228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3505197" h="2286000">
                  <a:moveTo>
                    <a:pt x="0" y="0"/>
                  </a:moveTo>
                  <a:lnTo>
                    <a:pt x="3505197" y="0"/>
                  </a:lnTo>
                  <a:lnTo>
                    <a:pt x="3505197" y="2082802"/>
                  </a:lnTo>
                  <a:cubicBezTo>
                    <a:pt x="3505197" y="2195026"/>
                    <a:pt x="3414232" y="2286000"/>
                    <a:pt x="3301999" y="2286000"/>
                  </a:cubicBezTo>
                  <a:lnTo>
                    <a:pt x="0" y="2286000"/>
                  </a:ln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13"/>
              </p:custDataLst>
            </p:nvPr>
          </p:nvSpPr>
          <p:spPr>
            <a:xfrm>
              <a:off x="7440" y="6880"/>
              <a:ext cx="46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课设目标</a:t>
              </a:r>
              <a:endParaRPr lang="zh-CN" altLang="en-US" sz="240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4"/>
              </p:custDataLst>
            </p:nvPr>
          </p:nvSpPr>
          <p:spPr>
            <a:xfrm>
              <a:off x="7440" y="7760"/>
              <a:ext cx="4640" cy="144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通过</a:t>
              </a:r>
              <a:r>
                <a:rPr lang="en-US" altLang="zh-CN" sz="1600">
                  <a:solidFill>
                    <a:schemeClr val="tx1"/>
                  </a:solidFill>
                  <a:latin typeface="Microsoft YaHei UI" panose="020B0503020204020204" charset="-122"/>
                  <a:ea typeface="Microsoft YaHei UI" panose="020B0503020204020204" charset="-122"/>
                </a:rPr>
                <a:t>STM32F103C8T6+JDY31</a:t>
              </a:r>
              <a:r>
                <a:rPr lang="zh-CN" altLang="en-US" sz="1600">
                  <a:solidFill>
                    <a:schemeClr val="tx1"/>
                  </a:solidFill>
                  <a:latin typeface="Microsoft YaHei UI" panose="020B0503020204020204" charset="-122"/>
                  <a:ea typeface="Microsoft YaHei UI" panose="020B0503020204020204" charset="-122"/>
                </a:rPr>
                <a:t>蓝牙模块</a:t>
              </a:r>
              <a:r>
                <a:rPr lang="en-US" altLang="zh-CN" sz="1600">
                  <a:solidFill>
                    <a:schemeClr val="tx1"/>
                  </a:solidFill>
                  <a:latin typeface="Microsoft YaHei UI" panose="020B0503020204020204" charset="-122"/>
                  <a:ea typeface="Microsoft YaHei UI" panose="020B0503020204020204" charset="-122"/>
                </a:rPr>
                <a:t>+</a:t>
              </a:r>
              <a:r>
                <a:rPr lang="zh-CN" altLang="en-US" sz="1600">
                  <a:solidFill>
                    <a:schemeClr val="tx1"/>
                  </a:solidFill>
                  <a:latin typeface="Microsoft YaHei UI" panose="020B0503020204020204" charset="-122"/>
                  <a:ea typeface="Microsoft YaHei UI" panose="020B0503020204020204" charset="-122"/>
                </a:rPr>
                <a:t>天问</a:t>
              </a:r>
              <a:r>
                <a:rPr lang="en-US" altLang="zh-CN" sz="1600">
                  <a:solidFill>
                    <a:schemeClr val="tx1"/>
                  </a:solidFill>
                  <a:latin typeface="Microsoft YaHei UI" panose="020B0503020204020204" charset="-122"/>
                  <a:ea typeface="Microsoft YaHei UI" panose="020B0503020204020204" charset="-122"/>
                </a:rPr>
                <a:t>ASR Pro</a:t>
              </a:r>
              <a:r>
                <a:rPr lang="zh-CN" altLang="en-US" sz="1600">
                  <a:solidFill>
                    <a:schemeClr val="tx1"/>
                  </a:solidFill>
                  <a:latin typeface="Microsoft YaHei UI" panose="020B0503020204020204" charset="-122"/>
                  <a:ea typeface="Microsoft YaHei UI" panose="020B0503020204020204" charset="-122"/>
                </a:rPr>
                <a:t>模块，实现小狗基础动作控制</a:t>
              </a:r>
              <a:endParaRPr lang="zh-CN" altLang="en-US" sz="16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5"/>
              </p:custDataLst>
            </p:nvPr>
          </p:nvSpPr>
          <p:spPr>
            <a:xfrm>
              <a:off x="13200" y="6880"/>
              <a:ext cx="468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硬件组成</a:t>
              </a:r>
              <a:endParaRPr lang="zh-CN"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6"/>
              </p:custDataLst>
            </p:nvPr>
          </p:nvSpPr>
          <p:spPr>
            <a:xfrm>
              <a:off x="13200" y="7760"/>
              <a:ext cx="4640" cy="1440"/>
            </a:xfrm>
            <a:prstGeom prst="rect">
              <a:avLst/>
            </a:prstGeom>
            <a:noFill/>
          </p:spPr>
          <p:txBody>
            <a:bodyPr wrap="square" lIns="0" tIns="0" rIns="0" bIns="0" rtlCol="0" anchor="t">
              <a:noAutofit/>
            </a:bodyPr>
            <a:p>
              <a:pPr algn="l">
                <a:lnSpc>
                  <a:spcPct val="125000"/>
                </a:lnSpc>
              </a:pPr>
              <a:r>
                <a:rPr lang="en-US" altLang="en-US" sz="1600">
                  <a:solidFill>
                    <a:schemeClr val="tx1"/>
                  </a:solidFill>
                  <a:latin typeface="Microsoft YaHei UI" panose="020B0503020204020204" charset="-122"/>
                  <a:ea typeface="Microsoft YaHei UI" panose="020B0503020204020204" charset="-122"/>
                </a:rPr>
                <a:t>STM32F103C8T6</a:t>
              </a:r>
              <a:r>
                <a:rPr lang="zh-CN" altLang="en-US" sz="1600">
                  <a:solidFill>
                    <a:schemeClr val="tx1"/>
                  </a:solidFill>
                  <a:latin typeface="Microsoft YaHei UI" panose="020B0503020204020204" charset="-122"/>
                  <a:ea typeface="Microsoft YaHei UI" panose="020B0503020204020204" charset="-122"/>
                </a:rPr>
                <a:t>微处理器、</a:t>
              </a:r>
              <a:r>
                <a:rPr lang="en-US" altLang="zh-CN" sz="1600">
                  <a:solidFill>
                    <a:schemeClr val="tx1"/>
                  </a:solidFill>
                  <a:latin typeface="Microsoft YaHei UI" panose="020B0503020204020204" charset="-122"/>
                  <a:ea typeface="Microsoft YaHei UI" panose="020B0503020204020204" charset="-122"/>
                </a:rPr>
                <a:t>JDY31</a:t>
              </a:r>
              <a:r>
                <a:rPr lang="zh-CN" altLang="en-US" sz="1600">
                  <a:solidFill>
                    <a:schemeClr val="tx1"/>
                  </a:solidFill>
                  <a:latin typeface="Microsoft YaHei UI" panose="020B0503020204020204" charset="-122"/>
                  <a:ea typeface="Microsoft YaHei UI" panose="020B0503020204020204" charset="-122"/>
                </a:rPr>
                <a:t>蓝牙模块、天问</a:t>
              </a:r>
              <a:r>
                <a:rPr lang="en-US" altLang="zh-CN" sz="1600">
                  <a:solidFill>
                    <a:schemeClr val="tx1"/>
                  </a:solidFill>
                  <a:latin typeface="Microsoft YaHei UI" panose="020B0503020204020204" charset="-122"/>
                  <a:ea typeface="Microsoft YaHei UI" panose="020B0503020204020204" charset="-122"/>
                </a:rPr>
                <a:t>ASR Pro</a:t>
              </a:r>
              <a:r>
                <a:rPr lang="zh-CN" altLang="en-US" sz="1600">
                  <a:solidFill>
                    <a:schemeClr val="tx1"/>
                  </a:solidFill>
                  <a:latin typeface="Microsoft YaHei UI" panose="020B0503020204020204" charset="-122"/>
                  <a:ea typeface="Microsoft YaHei UI" panose="020B0503020204020204" charset="-122"/>
                </a:rPr>
                <a:t>语音模块、</a:t>
              </a:r>
              <a:r>
                <a:rPr lang="en-US" altLang="zh-CN" sz="1600">
                  <a:solidFill>
                    <a:schemeClr val="tx1"/>
                  </a:solidFill>
                  <a:latin typeface="Microsoft YaHei UI" panose="020B0503020204020204" charset="-122"/>
                  <a:ea typeface="Microsoft YaHei UI" panose="020B0503020204020204" charset="-122"/>
                </a:rPr>
                <a:t>SG90</a:t>
              </a:r>
              <a:r>
                <a:rPr lang="zh-CN" altLang="en-US" sz="1600">
                  <a:solidFill>
                    <a:schemeClr val="tx1"/>
                  </a:solidFill>
                  <a:latin typeface="Microsoft YaHei UI" panose="020B0503020204020204" charset="-122"/>
                  <a:ea typeface="Microsoft YaHei UI" panose="020B0503020204020204" charset="-122"/>
                </a:rPr>
                <a:t>舵机</a:t>
              </a:r>
              <a:endParaRPr lang="zh-CN" altLang="en-US" sz="1600">
                <a:solidFill>
                  <a:schemeClr val="tx1"/>
                </a:solidFill>
                <a:latin typeface="Microsoft YaHei UI" panose="020B0503020204020204" charset="-122"/>
                <a:ea typeface="Microsoft YaHei UI" panose="020B0503020204020204" charset="-122"/>
              </a:endParaRPr>
            </a:p>
          </p:txBody>
        </p:sp>
      </p:grpSp>
    </p:spTree>
    <p:custDataLst>
      <p:tags r:id="rId1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3744599" y="214633"/>
            <a:ext cx="7531099" cy="761997"/>
          </a:xfrm>
          <a:noFill/>
        </p:spPr>
        <p:txBody>
          <a:bodyPr lIns="0" tIns="0" rIns="0" bIns="0" anchor="t">
            <a:noAutofit/>
          </a:bodyPr>
          <a:p>
            <a:pPr algn="r">
              <a:lnSpc>
                <a:spcPct val="114000"/>
              </a:lnSpc>
            </a:pPr>
            <a:r>
              <a:rPr lang="zh-CN" altLang="en-US" sz="4400">
                <a:solidFill>
                  <a:schemeClr val="tx1"/>
                </a:solidFill>
                <a:latin typeface="Microsoft YaHei UI" panose="020B0503020204020204" charset="-122"/>
                <a:ea typeface="Microsoft YaHei UI" panose="020B0503020204020204" charset="-122"/>
              </a:rPr>
              <a:t>项目</a:t>
            </a:r>
            <a:r>
              <a:rPr lang="zh-CN" altLang="en-US" sz="4400">
                <a:solidFill>
                  <a:schemeClr val="tx1"/>
                </a:solidFill>
                <a:latin typeface="Microsoft YaHei UI" panose="020B0503020204020204" charset="-122"/>
                <a:ea typeface="Microsoft YaHei UI" panose="020B0503020204020204" charset="-122"/>
              </a:rPr>
              <a:t>框图</a:t>
            </a:r>
            <a:endParaRPr lang="zh-CN" altLang="en-US" sz="4400">
              <a:solidFill>
                <a:schemeClr val="tx1"/>
              </a:solidFill>
              <a:latin typeface="Microsoft YaHei UI" panose="020B0503020204020204" charset="-122"/>
              <a:ea typeface="Microsoft YaHei UI" panose="020B0503020204020204" charset="-122"/>
            </a:endParaRPr>
          </a:p>
        </p:txBody>
      </p:sp>
      <p:pic>
        <p:nvPicPr>
          <p:cNvPr id="3" name="图片 2" descr="C:/Users/86181/AppData/Local/Temp/figmazip/slide_1b48e63780a974db\datas\氛围图-6002&amp;179063.png"/>
          <p:cNvPicPr>
            <a:picLocks noChangeAspect="1"/>
          </p:cNvPicPr>
          <p:nvPr>
            <p:custDataLst>
              <p:tags r:id="rId2"/>
            </p:custDataLst>
          </p:nvPr>
        </p:nvPicPr>
        <p:blipFill>
          <a:blip r:embed="rId3" r:link="rId4"/>
          <a:stretch>
            <a:fillRect/>
          </a:stretch>
        </p:blipFill>
        <p:spPr>
          <a:xfrm>
            <a:off x="0" y="0"/>
            <a:ext cx="3581400" cy="6858000"/>
          </a:xfrm>
          <a:prstGeom prst="rect">
            <a:avLst/>
          </a:prstGeom>
        </p:spPr>
      </p:pic>
      <p:pic>
        <p:nvPicPr>
          <p:cNvPr id="6" name="图片 5"/>
          <p:cNvPicPr>
            <a:picLocks noChangeAspect="1"/>
          </p:cNvPicPr>
          <p:nvPr/>
        </p:nvPicPr>
        <p:blipFill>
          <a:blip r:embed="rId5"/>
          <a:stretch>
            <a:fillRect/>
          </a:stretch>
        </p:blipFill>
        <p:spPr>
          <a:xfrm>
            <a:off x="3744595" y="1157605"/>
            <a:ext cx="7391400" cy="558546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任意多边形 2"/>
          <p:cNvSpPr/>
          <p:nvPr>
            <p:custDataLst>
              <p:tags r:id="rId1"/>
            </p:custDataLst>
          </p:nvPr>
        </p:nvSpPr>
        <p:spPr>
          <a:xfrm>
            <a:off x="8864596" y="0"/>
            <a:ext cx="3327400" cy="6858000"/>
          </a:xfrm>
          <a:custGeom>
            <a:avLst/>
            <a:gdLst>
              <a:gd name="connisteX0" fmla="*/ 1758226 w 3327401"/>
              <a:gd name="connsiteY0" fmla="*/ 0 h 6858000"/>
              <a:gd name="connisteX1" fmla="*/ 3327401 w 3327401"/>
              <a:gd name="connsiteY1" fmla="*/ 0 h 6858000"/>
              <a:gd name="connisteX2" fmla="*/ 3327401 w 3327401"/>
              <a:gd name="connsiteY2" fmla="*/ 6858000 h 6858000"/>
              <a:gd name="connisteX3" fmla="*/ 0 w 3327401"/>
              <a:gd name="connsiteY3" fmla="*/ 6858000 h 6858000"/>
              <a:gd name="connisteX4" fmla="*/ 1758226 w 3327401"/>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pathLst>
              <a:path w="3327401" h="6858000">
                <a:moveTo>
                  <a:pt x="1758227" y="0"/>
                </a:moveTo>
                <a:lnTo>
                  <a:pt x="3327401" y="0"/>
                </a:lnTo>
                <a:lnTo>
                  <a:pt x="3327401" y="6858000"/>
                </a:lnTo>
                <a:lnTo>
                  <a:pt x="0" y="6858000"/>
                </a:lnTo>
                <a:lnTo>
                  <a:pt x="1758227"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任意多边形 3"/>
          <p:cNvSpPr/>
          <p:nvPr>
            <p:custDataLst>
              <p:tags r:id="rId2"/>
            </p:custDataLst>
          </p:nvPr>
        </p:nvSpPr>
        <p:spPr>
          <a:xfrm>
            <a:off x="9924184" y="4114800"/>
            <a:ext cx="2267585" cy="2742565"/>
          </a:xfrm>
          <a:custGeom>
            <a:avLst/>
            <a:gdLst>
              <a:gd name="connisteX0" fmla="*/ 2267785 w 2267812"/>
              <a:gd name="connsiteY0" fmla="*/ 0 h 2743172"/>
              <a:gd name="connisteX1" fmla="*/ 2267812 w 2267812"/>
              <a:gd name="connsiteY1" fmla="*/ 2743172 h 2743172"/>
              <a:gd name="connisteX2" fmla="*/ 502517 w 2267812"/>
              <a:gd name="connsiteY2" fmla="*/ 2743172 h 2743172"/>
              <a:gd name="connisteX3" fmla="*/ 10652 w 2267812"/>
              <a:gd name="connsiteY3" fmla="*/ 924888 h 2743172"/>
              <a:gd name="connisteX4" fmla="*/ 225481 w 2267812"/>
              <a:gd name="connsiteY4" fmla="*/ 551026 h 2743172"/>
              <a:gd name="connisteX5" fmla="*/ 2267785 w 2267812"/>
              <a:gd name="connsiteY5" fmla="*/ 0 h 274317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2267813" h="2743173">
                <a:moveTo>
                  <a:pt x="2267785" y="0"/>
                </a:moveTo>
                <a:lnTo>
                  <a:pt x="2267813" y="2743173"/>
                </a:lnTo>
                <a:lnTo>
                  <a:pt x="502518" y="2743173"/>
                </a:lnTo>
                <a:lnTo>
                  <a:pt x="10653" y="924888"/>
                </a:lnTo>
                <a:cubicBezTo>
                  <a:pt x="-33330" y="762317"/>
                  <a:pt x="62874" y="594899"/>
                  <a:pt x="225482" y="551027"/>
                </a:cubicBezTo>
                <a:lnTo>
                  <a:pt x="2267785"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任意多边形 4"/>
          <p:cNvSpPr/>
          <p:nvPr>
            <p:custDataLst>
              <p:tags r:id="rId3"/>
            </p:custDataLst>
          </p:nvPr>
        </p:nvSpPr>
        <p:spPr>
          <a:xfrm>
            <a:off x="10545958" y="4648188"/>
            <a:ext cx="1645920" cy="2209800"/>
          </a:xfrm>
          <a:custGeom>
            <a:avLst/>
            <a:gdLst>
              <a:gd name="connisteX0" fmla="*/ 1646038 w 1646038"/>
              <a:gd name="connsiteY0" fmla="*/ 0 h 2209803"/>
              <a:gd name="connisteX1" fmla="*/ 1646038 w 1646038"/>
              <a:gd name="connsiteY1" fmla="*/ 1591056 h 2209803"/>
              <a:gd name="connisteX2" fmla="*/ 1646038 w 1646038"/>
              <a:gd name="connsiteY2" fmla="*/ 2209803 h 2209803"/>
              <a:gd name="connisteX3" fmla="*/ 401430 w 1646038"/>
              <a:gd name="connsiteY3" fmla="*/ 2209803 h 2209803"/>
              <a:gd name="connisteX4" fmla="*/ 10469 w 1646038"/>
              <a:gd name="connsiteY4" fmla="*/ 751234 h 2209803"/>
              <a:gd name="connisteX5" fmla="*/ 226487 w 1646038"/>
              <a:gd name="connsiteY5" fmla="*/ 377766 h 2209803"/>
              <a:gd name="connisteX6" fmla="*/ 1646038 w 1646038"/>
              <a:gd name="connsiteY6" fmla="*/ 0 h 2209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646039" h="2209803">
                <a:moveTo>
                  <a:pt x="1646039" y="0"/>
                </a:moveTo>
                <a:lnTo>
                  <a:pt x="1646039" y="1591056"/>
                </a:lnTo>
                <a:lnTo>
                  <a:pt x="1646039" y="2209803"/>
                </a:lnTo>
                <a:lnTo>
                  <a:pt x="401431" y="2209803"/>
                </a:lnTo>
                <a:lnTo>
                  <a:pt x="10470" y="751234"/>
                </a:lnTo>
                <a:cubicBezTo>
                  <a:pt x="-33174" y="588426"/>
                  <a:pt x="63606" y="421109"/>
                  <a:pt x="226488" y="377766"/>
                </a:cubicBezTo>
                <a:lnTo>
                  <a:pt x="1646039"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任意多边形 5"/>
          <p:cNvSpPr/>
          <p:nvPr>
            <p:custDataLst>
              <p:tags r:id="rId4"/>
            </p:custDataLst>
          </p:nvPr>
        </p:nvSpPr>
        <p:spPr>
          <a:xfrm>
            <a:off x="11166845" y="5168911"/>
            <a:ext cx="1024890" cy="1689100"/>
          </a:xfrm>
          <a:custGeom>
            <a:avLst/>
            <a:gdLst>
              <a:gd name="connisteX0" fmla="*/ 1025152 w 1025152"/>
              <a:gd name="connsiteY0" fmla="*/ 0 h 1689088"/>
              <a:gd name="connisteX1" fmla="*/ 1025152 w 1025152"/>
              <a:gd name="connsiteY1" fmla="*/ 1689088 h 1689088"/>
              <a:gd name="connisteX2" fmla="*/ 301258 w 1025152"/>
              <a:gd name="connsiteY2" fmla="*/ 1689088 h 1689088"/>
              <a:gd name="connisteX3" fmla="*/ 10195 w 1025152"/>
              <a:gd name="connsiteY3" fmla="*/ 587950 h 1689088"/>
              <a:gd name="connisteX4" fmla="*/ 225463 w 1025152"/>
              <a:gd name="connsiteY4" fmla="*/ 215780 h 1689088"/>
              <a:gd name="connisteX5" fmla="*/ 1025152 w 1025152"/>
              <a:gd name="connsiteY5" fmla="*/ 0 h 16890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pathLst>
              <a:path w="1025152" h="1689089">
                <a:moveTo>
                  <a:pt x="1025152" y="0"/>
                </a:moveTo>
                <a:lnTo>
                  <a:pt x="1025152" y="1689089"/>
                </a:lnTo>
                <a:lnTo>
                  <a:pt x="301258" y="1689089"/>
                </a:lnTo>
                <a:lnTo>
                  <a:pt x="10196" y="587950"/>
                </a:lnTo>
                <a:cubicBezTo>
                  <a:pt x="-32672" y="425790"/>
                  <a:pt x="63533" y="259479"/>
                  <a:pt x="225464" y="215780"/>
                </a:cubicBezTo>
                <a:lnTo>
                  <a:pt x="1025152"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custDataLst>
              <p:tags r:id="rId5"/>
            </p:custDataLst>
          </p:nvPr>
        </p:nvSpPr>
        <p:spPr>
          <a:xfrm>
            <a:off x="609603" y="609603"/>
            <a:ext cx="9283702" cy="761997"/>
          </a:xfrm>
          <a:noFill/>
        </p:spPr>
        <p:txBody>
          <a:bodyPr lIns="0" tIns="0" rIns="0" bIns="0" anchor="t">
            <a:noAutofit/>
          </a:bodyPr>
          <a:p>
            <a:pPr algn="l">
              <a:lnSpc>
                <a:spcPct val="114000"/>
              </a:lnSpc>
            </a:pPr>
            <a:r>
              <a:rPr lang="zh-CN" altLang="en-US" sz="4400">
                <a:solidFill>
                  <a:schemeClr val="tx1"/>
                </a:solidFill>
                <a:latin typeface="Microsoft YaHei UI" panose="020B0503020204020204" charset="-122"/>
                <a:ea typeface="Microsoft YaHei UI" panose="020B0503020204020204" charset="-122"/>
              </a:rPr>
              <a:t>功能清单</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9" name="组合 18"/>
          <p:cNvGrpSpPr/>
          <p:nvPr/>
        </p:nvGrpSpPr>
        <p:grpSpPr>
          <a:xfrm>
            <a:off x="609600" y="1828800"/>
            <a:ext cx="9220200" cy="1117600"/>
            <a:chOff x="960" y="2880"/>
            <a:chExt cx="14520" cy="1760"/>
          </a:xfrm>
        </p:grpSpPr>
        <p:sp>
          <p:nvSpPr>
            <p:cNvPr id="7" name="任意多边形 6"/>
            <p:cNvSpPr/>
            <p:nvPr>
              <p:custDataLst>
                <p:tags r:id="rId6"/>
              </p:custDataLst>
            </p:nvPr>
          </p:nvSpPr>
          <p:spPr>
            <a:xfrm>
              <a:off x="960" y="2880"/>
              <a:ext cx="80" cy="1759"/>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custDataLst>
                <p:tags r:id="rId7"/>
              </p:custDataLst>
            </p:nvPr>
          </p:nvSpPr>
          <p:spPr>
            <a:xfrm>
              <a:off x="1200" y="2880"/>
              <a:ext cx="42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预设动作</a:t>
              </a:r>
              <a:endParaRPr lang="zh-CN" altLang="en-US" sz="240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8"/>
              </p:custDataLst>
            </p:nvPr>
          </p:nvSpPr>
          <p:spPr>
            <a:xfrm>
              <a:off x="1200" y="3680"/>
              <a:ext cx="416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实现</a:t>
              </a:r>
              <a:r>
                <a:rPr lang="en-US" altLang="zh-CN" sz="1600">
                  <a:solidFill>
                    <a:schemeClr val="tx1"/>
                  </a:solidFill>
                  <a:latin typeface="Microsoft YaHei UI" panose="020B0503020204020204" charset="-122"/>
                  <a:ea typeface="Microsoft YaHei UI" panose="020B0503020204020204" charset="-122"/>
                </a:rPr>
                <a:t>6</a:t>
              </a:r>
              <a:r>
                <a:rPr lang="zh-CN" altLang="en-US" sz="1600">
                  <a:solidFill>
                    <a:schemeClr val="tx1"/>
                  </a:solidFill>
                  <a:latin typeface="Microsoft YaHei UI" panose="020B0503020204020204" charset="-122"/>
                  <a:ea typeface="Microsoft YaHei UI" panose="020B0503020204020204" charset="-122"/>
                </a:rPr>
                <a:t>种预设动作，包括前进、坐、跳舞等</a:t>
              </a:r>
              <a:endParaRPr lang="zh-CN" altLang="en-US" sz="1600">
                <a:solidFill>
                  <a:schemeClr val="tx1"/>
                </a:solidFill>
                <a:latin typeface="Microsoft YaHei UI" panose="020B0503020204020204" charset="-122"/>
                <a:ea typeface="Microsoft YaHei UI" panose="020B0503020204020204" charset="-122"/>
              </a:endParaRPr>
            </a:p>
          </p:txBody>
        </p:sp>
        <p:sp>
          <p:nvSpPr>
            <p:cNvPr id="10" name="任意多边形 9"/>
            <p:cNvSpPr/>
            <p:nvPr>
              <p:custDataLst>
                <p:tags r:id="rId9"/>
              </p:custDataLst>
            </p:nvPr>
          </p:nvSpPr>
          <p:spPr>
            <a:xfrm>
              <a:off x="6000" y="2880"/>
              <a:ext cx="80" cy="1759"/>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10"/>
              </p:custDataLst>
            </p:nvPr>
          </p:nvSpPr>
          <p:spPr>
            <a:xfrm>
              <a:off x="6240" y="2880"/>
              <a:ext cx="42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控制模式</a:t>
              </a:r>
              <a:endParaRPr lang="zh-CN"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1"/>
              </p:custDataLst>
            </p:nvPr>
          </p:nvSpPr>
          <p:spPr>
            <a:xfrm>
              <a:off x="6240" y="3680"/>
              <a:ext cx="416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支持两种控制模式：蓝牙控制和语音控制</a:t>
              </a:r>
              <a:endParaRPr lang="zh-CN" altLang="en-US" sz="16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2"/>
              </p:custDataLst>
            </p:nvPr>
          </p:nvSpPr>
          <p:spPr>
            <a:xfrm>
              <a:off x="11040" y="2880"/>
              <a:ext cx="80" cy="1759"/>
            </a:xfrm>
            <a:custGeom>
              <a:avLst/>
              <a:gdLst>
                <a:gd name="connisteX0" fmla="*/ 0 w 50804"/>
                <a:gd name="connsiteY0" fmla="*/ 25402 h 1117597"/>
                <a:gd name="connisteX1" fmla="*/ 25402 w 50804"/>
                <a:gd name="connsiteY1" fmla="*/ 0 h 1117597"/>
                <a:gd name="connisteX2" fmla="*/ 25402 w 50804"/>
                <a:gd name="connsiteY2" fmla="*/ 0 h 1117597"/>
                <a:gd name="connisteX3" fmla="*/ 50804 w 50804"/>
                <a:gd name="connsiteY3" fmla="*/ 25402 h 1117597"/>
                <a:gd name="connisteX4" fmla="*/ 50804 w 50804"/>
                <a:gd name="connsiteY4" fmla="*/ 1092195 h 1117597"/>
                <a:gd name="connisteX5" fmla="*/ 25402 w 50804"/>
                <a:gd name="connsiteY5" fmla="*/ 1117597 h 1117597"/>
                <a:gd name="connisteX6" fmla="*/ 25402 w 50804"/>
                <a:gd name="connsiteY6" fmla="*/ 1117597 h 1117597"/>
                <a:gd name="connisteX7" fmla="*/ 0 w 50804"/>
                <a:gd name="connsiteY7" fmla="*/ 1092195 h 1117597"/>
                <a:gd name="connisteX8" fmla="*/ 0 w 50804"/>
                <a:gd name="connsiteY8" fmla="*/ 25402 h 1117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4" h="1117598">
                  <a:moveTo>
                    <a:pt x="0" y="25402"/>
                  </a:moveTo>
                  <a:cubicBezTo>
                    <a:pt x="0" y="11375"/>
                    <a:pt x="11375" y="0"/>
                    <a:pt x="25402" y="0"/>
                  </a:cubicBezTo>
                  <a:lnTo>
                    <a:pt x="25402" y="0"/>
                  </a:lnTo>
                  <a:cubicBezTo>
                    <a:pt x="39429" y="0"/>
                    <a:pt x="50804" y="11375"/>
                    <a:pt x="50804" y="25402"/>
                  </a:cubicBezTo>
                  <a:lnTo>
                    <a:pt x="50804" y="1092196"/>
                  </a:lnTo>
                  <a:cubicBezTo>
                    <a:pt x="50804" y="1106232"/>
                    <a:pt x="39429" y="1117598"/>
                    <a:pt x="25402" y="1117598"/>
                  </a:cubicBezTo>
                  <a:lnTo>
                    <a:pt x="25402" y="1117598"/>
                  </a:lnTo>
                  <a:cubicBezTo>
                    <a:pt x="11375" y="1117598"/>
                    <a:pt x="0" y="1106232"/>
                    <a:pt x="0" y="1092196"/>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custDataLst>
                <p:tags r:id="rId13"/>
              </p:custDataLst>
            </p:nvPr>
          </p:nvSpPr>
          <p:spPr>
            <a:xfrm>
              <a:off x="11280" y="2880"/>
              <a:ext cx="4200" cy="640"/>
            </a:xfrm>
            <a:prstGeom prst="rect">
              <a:avLst/>
            </a:prstGeom>
            <a:noFill/>
          </p:spPr>
          <p:txBody>
            <a:bodyPr wrap="square" lIns="0" tIns="0" rIns="0" bIns="0" rtlCol="0" anchor="t">
              <a:noAutofit/>
            </a:bodyPr>
            <a:p>
              <a:pPr algn="l">
                <a:lnSpc>
                  <a:spcPct val="111000"/>
                </a:lnSpc>
              </a:pPr>
              <a:r>
                <a:rPr lang="zh-CN" altLang="en-US" sz="2400">
                  <a:solidFill>
                    <a:schemeClr val="tx1"/>
                  </a:solidFill>
                  <a:latin typeface="Microsoft YaHei UI" panose="020B0503020204020204" charset="-122"/>
                  <a:ea typeface="Microsoft YaHei UI" panose="020B0503020204020204" charset="-122"/>
                </a:rPr>
                <a:t>语音控制</a:t>
              </a:r>
              <a:endParaRPr lang="zh-CN" altLang="en-US" sz="2400">
                <a:solidFill>
                  <a:schemeClr val="tx1"/>
                </a:solidFill>
                <a:latin typeface="Microsoft YaHei UI" panose="020B0503020204020204" charset="-122"/>
                <a:ea typeface="Microsoft YaHei UI" panose="020B0503020204020204" charset="-122"/>
              </a:endParaRPr>
            </a:p>
          </p:txBody>
        </p:sp>
        <p:sp>
          <p:nvSpPr>
            <p:cNvPr id="15" name="文本框 14"/>
            <p:cNvSpPr txBox="1"/>
            <p:nvPr>
              <p:custDataLst>
                <p:tags r:id="rId14"/>
              </p:custDataLst>
            </p:nvPr>
          </p:nvSpPr>
          <p:spPr>
            <a:xfrm>
              <a:off x="11280" y="3680"/>
              <a:ext cx="4160" cy="960"/>
            </a:xfrm>
            <a:prstGeom prst="rect">
              <a:avLst/>
            </a:prstGeom>
            <a:noFill/>
          </p:spPr>
          <p:txBody>
            <a:bodyPr wrap="square" lIns="0" tIns="0" rIns="0" bIns="0" rtlCol="0" anchor="t">
              <a:noAutofit/>
            </a:bodyPr>
            <a:p>
              <a:pPr algn="l">
                <a:lnSpc>
                  <a:spcPct val="125000"/>
                </a:lnSpc>
              </a:pPr>
              <a:r>
                <a:rPr lang="zh-CN" altLang="en-US" sz="1600">
                  <a:solidFill>
                    <a:schemeClr val="tx1"/>
                  </a:solidFill>
                  <a:latin typeface="Microsoft YaHei UI" panose="020B0503020204020204" charset="-122"/>
                  <a:ea typeface="Microsoft YaHei UI" panose="020B0503020204020204" charset="-122"/>
                </a:rPr>
                <a:t>通过天问模块关键词触发实现语音控制</a:t>
              </a:r>
              <a:endParaRPr lang="zh-CN" altLang="en-US" sz="1600">
                <a:solidFill>
                  <a:schemeClr val="tx1"/>
                </a:solidFill>
                <a:latin typeface="Microsoft YaHei UI" panose="020B0503020204020204" charset="-122"/>
                <a:ea typeface="Microsoft YaHei UI" panose="020B0503020204020204" charset="-122"/>
              </a:endParaRPr>
            </a:p>
          </p:txBody>
        </p:sp>
      </p:grpSp>
      <p:pic>
        <p:nvPicPr>
          <p:cNvPr id="16" name="图片 15" descr="C:/Users/86181/AppData/Roaming/Kingsoft/office6/wppai/generateppt/6b61ae1b6437bdf24b4234a8b4698450.jpg6b61ae1b6437bdf24b4234a8b4698450"/>
          <p:cNvPicPr preferRelativeResize="0">
            <a:picLocks noChangeAspect="1"/>
          </p:cNvPicPr>
          <p:nvPr>
            <p:custDataLst>
              <p:tags r:id="rId15"/>
            </p:custDataLst>
          </p:nvPr>
        </p:nvPicPr>
        <p:blipFill>
          <a:blip r:embed="rId16"/>
          <a:srcRect l="960" r="2136"/>
          <a:stretch>
            <a:fillRect/>
          </a:stretch>
        </p:blipFill>
        <p:spPr>
          <a:xfrm>
            <a:off x="609603" y="3403598"/>
            <a:ext cx="10972800" cy="2844165"/>
          </a:xfrm>
          <a:custGeom>
            <a:avLst/>
            <a:gdLst>
              <a:gd name="connisteX0" fmla="*/ 0 w 10972800"/>
              <a:gd name="connsiteY0" fmla="*/ 203197 h 2844798"/>
              <a:gd name="connisteX1" fmla="*/ 203197 w 10972800"/>
              <a:gd name="connsiteY1" fmla="*/ 0 h 2844798"/>
              <a:gd name="connisteX2" fmla="*/ 10769602 w 10972800"/>
              <a:gd name="connsiteY2" fmla="*/ 0 h 2844798"/>
              <a:gd name="connisteX3" fmla="*/ 10972800 w 10972800"/>
              <a:gd name="connsiteY3" fmla="*/ 203197 h 2844798"/>
              <a:gd name="connisteX4" fmla="*/ 10972800 w 10972800"/>
              <a:gd name="connsiteY4" fmla="*/ 2641601 h 2844798"/>
              <a:gd name="connisteX5" fmla="*/ 10769602 w 10972800"/>
              <a:gd name="connsiteY5" fmla="*/ 2844798 h 2844798"/>
              <a:gd name="connisteX6" fmla="*/ 203197 w 10972800"/>
              <a:gd name="connsiteY6" fmla="*/ 2844798 h 2844798"/>
              <a:gd name="connisteX7" fmla="*/ 0 w 10972800"/>
              <a:gd name="connsiteY7" fmla="*/ 2641601 h 2844798"/>
              <a:gd name="connisteX8" fmla="*/ 0 w 10972800"/>
              <a:gd name="connsiteY8" fmla="*/ 203197 h 284479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844799">
                <a:moveTo>
                  <a:pt x="0" y="203198"/>
                </a:moveTo>
                <a:cubicBezTo>
                  <a:pt x="0" y="90974"/>
                  <a:pt x="90974" y="0"/>
                  <a:pt x="203198" y="0"/>
                </a:cubicBezTo>
                <a:lnTo>
                  <a:pt x="10769602" y="0"/>
                </a:lnTo>
                <a:cubicBezTo>
                  <a:pt x="10881826" y="0"/>
                  <a:pt x="10972800" y="90974"/>
                  <a:pt x="10972800" y="203198"/>
                </a:cubicBezTo>
                <a:lnTo>
                  <a:pt x="10972800" y="2641601"/>
                </a:lnTo>
                <a:cubicBezTo>
                  <a:pt x="10972800" y="2753825"/>
                  <a:pt x="10881826" y="2844799"/>
                  <a:pt x="10769602" y="2844799"/>
                </a:cubicBezTo>
                <a:lnTo>
                  <a:pt x="203198" y="2844799"/>
                </a:lnTo>
                <a:cubicBezTo>
                  <a:pt x="90974" y="2844799"/>
                  <a:pt x="0" y="2753825"/>
                  <a:pt x="0" y="2641601"/>
                </a:cubicBezTo>
                <a:lnTo>
                  <a:pt x="0" y="203198"/>
                </a:lnTo>
                <a:close/>
              </a:path>
            </a:pathLst>
          </a:custGeom>
          <a:blipFill rotWithShape="1">
            <a:blip r:embed="rId1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custDataLst>
              <p:tags r:id="rId1"/>
            </p:custDataLst>
          </p:nvPr>
        </p:nvSpPr>
        <p:spPr>
          <a:xfrm>
            <a:off x="539752" y="609603"/>
            <a:ext cx="11112502" cy="761997"/>
          </a:xfrm>
          <a:noFill/>
        </p:spPr>
        <p:txBody>
          <a:bodyPr lIns="0" tIns="0" rIns="0" bIns="0" anchor="t">
            <a:noAutofit/>
          </a:bodyPr>
          <a:p>
            <a:pPr algn="ctr">
              <a:lnSpc>
                <a:spcPct val="114000"/>
              </a:lnSpc>
            </a:pPr>
            <a:r>
              <a:rPr lang="zh-CN" altLang="en-US" sz="4400">
                <a:solidFill>
                  <a:schemeClr val="tx1"/>
                </a:solidFill>
                <a:latin typeface="Microsoft YaHei UI" panose="020B0503020204020204" charset="-122"/>
                <a:ea typeface="Microsoft YaHei UI" panose="020B0503020204020204" charset="-122"/>
              </a:rPr>
              <a:t>团队成员与职责分配</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任意多边形 2"/>
          <p:cNvSpPr/>
          <p:nvPr>
            <p:custDataLst>
              <p:tags r:id="rId2"/>
            </p:custDataLst>
          </p:nvPr>
        </p:nvSpPr>
        <p:spPr>
          <a:xfrm>
            <a:off x="5206996" y="0"/>
            <a:ext cx="1778000" cy="202565"/>
          </a:xfrm>
          <a:custGeom>
            <a:avLst/>
            <a:gdLst>
              <a:gd name="connisteX0" fmla="*/ 0 w 1777995"/>
              <a:gd name="connsiteY0" fmla="*/ 0 h 203197"/>
              <a:gd name="connisteX1" fmla="*/ 1777995 w 1777995"/>
              <a:gd name="connsiteY1" fmla="*/ 0 h 203197"/>
              <a:gd name="connisteX2" fmla="*/ 1777995 w 1777995"/>
              <a:gd name="connsiteY2" fmla="*/ 0 h 203197"/>
              <a:gd name="connisteX3" fmla="*/ 1574797 w 1777995"/>
              <a:gd name="connsiteY3" fmla="*/ 203197 h 203197"/>
              <a:gd name="connisteX4" fmla="*/ 203197 w 1777995"/>
              <a:gd name="connsiteY4" fmla="*/ 203197 h 203197"/>
              <a:gd name="connisteX5" fmla="*/ 0 w 1777995"/>
              <a:gd name="connsiteY5" fmla="*/ 0 h 203197"/>
              <a:gd name="connisteX6" fmla="*/ 0 w 1777995"/>
              <a:gd name="connsiteY6" fmla="*/ 0 h 2031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1777996" h="203198">
                <a:moveTo>
                  <a:pt x="0" y="0"/>
                </a:moveTo>
                <a:lnTo>
                  <a:pt x="1777996" y="0"/>
                </a:lnTo>
                <a:lnTo>
                  <a:pt x="1777996" y="0"/>
                </a:lnTo>
                <a:cubicBezTo>
                  <a:pt x="1777996" y="112224"/>
                  <a:pt x="1687031" y="203198"/>
                  <a:pt x="1574798" y="203198"/>
                </a:cubicBezTo>
                <a:lnTo>
                  <a:pt x="203198" y="203198"/>
                </a:lnTo>
                <a:cubicBezTo>
                  <a:pt x="90974" y="203198"/>
                  <a:pt x="0" y="112224"/>
                  <a:pt x="0" y="0"/>
                </a:cubicBez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600"/>
          </a:p>
        </p:txBody>
      </p:sp>
      <p:sp>
        <p:nvSpPr>
          <p:cNvPr id="4" name="任意多边形 3"/>
          <p:cNvSpPr/>
          <p:nvPr>
            <p:custDataLst>
              <p:tags r:id="rId3"/>
            </p:custDataLst>
          </p:nvPr>
        </p:nvSpPr>
        <p:spPr>
          <a:xfrm>
            <a:off x="0" y="1828800"/>
            <a:ext cx="6654800" cy="5029200"/>
          </a:xfrm>
          <a:custGeom>
            <a:avLst/>
            <a:gdLst>
              <a:gd name="connisteX0" fmla="*/ 0 w 6654802"/>
              <a:gd name="connsiteY0" fmla="*/ 0 h 5029200"/>
              <a:gd name="connisteX1" fmla="*/ 6654802 w 6654802"/>
              <a:gd name="connsiteY1" fmla="*/ 5029200 h 5029200"/>
              <a:gd name="connisteX2" fmla="*/ 0 w 6654802"/>
              <a:gd name="connsiteY2" fmla="*/ 5029200 h 5029200"/>
              <a:gd name="connisteX3" fmla="*/ 0 w 6654802"/>
              <a:gd name="connsiteY3" fmla="*/ 0 h 5029200"/>
            </a:gdLst>
            <a:ahLst/>
            <a:cxnLst>
              <a:cxn ang="0">
                <a:pos x="connisteX0" y="connsiteY0"/>
              </a:cxn>
              <a:cxn ang="0">
                <a:pos x="connisteX1" y="connsiteY1"/>
              </a:cxn>
              <a:cxn ang="0">
                <a:pos x="connisteX2" y="connsiteY2"/>
              </a:cxn>
              <a:cxn ang="0">
                <a:pos x="connisteX3" y="connsiteY3"/>
              </a:cxn>
            </a:cxnLst>
            <a:pathLst>
              <a:path w="6654802" h="5029200">
                <a:moveTo>
                  <a:pt x="0" y="0"/>
                </a:moveTo>
                <a:lnTo>
                  <a:pt x="6654802" y="5029200"/>
                </a:lnTo>
                <a:lnTo>
                  <a:pt x="0" y="5029200"/>
                </a:lnTo>
                <a:lnTo>
                  <a:pt x="0" y="0"/>
                </a:lnTo>
                <a:close/>
              </a:path>
            </a:pathLst>
          </a:custGeom>
          <a:solidFill>
            <a:schemeClr val="accent5"/>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5" name="组合 24"/>
          <p:cNvGrpSpPr/>
          <p:nvPr/>
        </p:nvGrpSpPr>
        <p:grpSpPr>
          <a:xfrm>
            <a:off x="2593975" y="2171700"/>
            <a:ext cx="8122285" cy="3556000"/>
            <a:chOff x="920" y="3560"/>
            <a:chExt cx="12791" cy="5600"/>
          </a:xfrm>
        </p:grpSpPr>
        <p:sp>
          <p:nvSpPr>
            <p:cNvPr id="5" name="任意多边形 4"/>
            <p:cNvSpPr/>
            <p:nvPr>
              <p:custDataLst>
                <p:tags r:id="rId4"/>
              </p:custDataLst>
            </p:nvPr>
          </p:nvSpPr>
          <p:spPr>
            <a:xfrm>
              <a:off x="1440" y="3560"/>
              <a:ext cx="1919" cy="1920"/>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descr="C:/Users/86181/AppData/Local/Temp/figmazip/slide_58a37ad411dfd9e1\datas\earth-6002&amp;91325.svg"/>
            <p:cNvPicPr>
              <a:picLocks noChangeAspect="1"/>
            </p:cNvPicPr>
            <p:nvPr>
              <p:custDataLst>
                <p:tags r:id="rId5"/>
              </p:custDataLst>
            </p:nvPr>
          </p:nvPicPr>
          <p:blipFill>
            <a:blip r:embed="rId6">
              <a:extLst>
                <a:ext uri="{96DAC541-7B7A-43D3-8B79-37D633B846F1}">
                  <asvg:svgBlip xmlns:asvg="http://schemas.microsoft.com/office/drawing/2016/SVG/main" r:embed="rId7" r:link="rId8"/>
                </a:ext>
              </a:extLst>
            </a:blip>
            <a:stretch>
              <a:fillRect/>
            </a:stretch>
          </p:blipFill>
          <p:spPr>
            <a:xfrm>
              <a:off x="1888" y="4008"/>
              <a:ext cx="1023" cy="1023"/>
            </a:xfrm>
            <a:prstGeom prst="rect">
              <a:avLst/>
            </a:prstGeom>
          </p:spPr>
        </p:pic>
        <p:sp>
          <p:nvSpPr>
            <p:cNvPr id="7" name="文本框 6"/>
            <p:cNvSpPr txBox="1"/>
            <p:nvPr>
              <p:custDataLst>
                <p:tags r:id="rId9"/>
              </p:custDataLst>
            </p:nvPr>
          </p:nvSpPr>
          <p:spPr>
            <a:xfrm>
              <a:off x="931" y="5800"/>
              <a:ext cx="3000" cy="640"/>
            </a:xfrm>
            <a:prstGeom prst="rect">
              <a:avLst/>
            </a:prstGeom>
            <a:noFill/>
          </p:spPr>
          <p:txBody>
            <a:bodyPr wrap="square" lIns="0" tIns="0" rIns="0" bIns="0" rtlCol="0" anchor="t">
              <a:noAutofit/>
            </a:bodyPr>
            <a:p>
              <a:pPr algn="ctr">
                <a:lnSpc>
                  <a:spcPct val="111000"/>
                </a:lnSpc>
              </a:pPr>
              <a:r>
                <a:rPr lang="zh-CN" altLang="en-US" sz="2400">
                  <a:solidFill>
                    <a:schemeClr val="tx1"/>
                  </a:solidFill>
                  <a:latin typeface="Microsoft YaHei UI" panose="020B0503020204020204" charset="-122"/>
                  <a:ea typeface="Microsoft YaHei UI" panose="020B0503020204020204" charset="-122"/>
                </a:rPr>
                <a:t>高文聪</a:t>
              </a:r>
              <a:endParaRPr lang="zh-CN" altLang="en-US" sz="240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10"/>
              </p:custDataLst>
            </p:nvPr>
          </p:nvSpPr>
          <p:spPr>
            <a:xfrm>
              <a:off x="920" y="6760"/>
              <a:ext cx="2960" cy="2400"/>
            </a:xfrm>
            <a:prstGeom prst="rect">
              <a:avLst/>
            </a:prstGeom>
            <a:noFill/>
          </p:spPr>
          <p:txBody>
            <a:bodyPr wrap="square" lIns="0" tIns="0" rIns="0" bIns="0" rtlCol="0" anchor="t">
              <a:noAutofit/>
            </a:bodyPr>
            <a:p>
              <a:pPr algn="ctr">
                <a:lnSpc>
                  <a:spcPct val="125000"/>
                </a:lnSpc>
              </a:pPr>
              <a:r>
                <a:rPr lang="zh-CN" altLang="en-US" sz="1600">
                  <a:solidFill>
                    <a:schemeClr val="tx1"/>
                  </a:solidFill>
                  <a:latin typeface="Microsoft YaHei UI" panose="020B0503020204020204" charset="-122"/>
                  <a:ea typeface="Microsoft YaHei UI" panose="020B0503020204020204" charset="-122"/>
                </a:rPr>
                <a:t>高文聪负责部分动作设计，蓝牙模块</a:t>
              </a:r>
              <a:r>
                <a:rPr lang="zh-CN" altLang="en-US" sz="1600">
                  <a:solidFill>
                    <a:schemeClr val="tx1"/>
                  </a:solidFill>
                  <a:latin typeface="Microsoft YaHei UI" panose="020B0503020204020204" charset="-122"/>
                  <a:ea typeface="Microsoft YaHei UI" panose="020B0503020204020204" charset="-122"/>
                </a:rPr>
                <a:t>设计</a:t>
              </a:r>
              <a:endParaRPr lang="zh-CN" altLang="en-US" sz="160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11"/>
              </p:custDataLst>
            </p:nvPr>
          </p:nvSpPr>
          <p:spPr>
            <a:xfrm>
              <a:off x="5040" y="3560"/>
              <a:ext cx="1919" cy="1920"/>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descr="C:/Users/86181/AppData/Local/Temp/figmazip/slide_58a37ad411dfd9e1\datas\earth-6002&amp;91353.svg"/>
            <p:cNvPicPr>
              <a:picLocks noChangeAspect="1"/>
            </p:cNvPicPr>
            <p:nvPr>
              <p:custDataLst>
                <p:tags r:id="rId12"/>
              </p:custDataLst>
            </p:nvPr>
          </p:nvPicPr>
          <p:blipFill>
            <a:blip r:embed="rId13">
              <a:extLst>
                <a:ext uri="{96DAC541-7B7A-43D3-8B79-37D633B846F1}">
                  <asvg:svgBlip xmlns:asvg="http://schemas.microsoft.com/office/drawing/2016/SVG/main" r:embed="rId14" r:link="rId8"/>
                </a:ext>
              </a:extLst>
            </a:blip>
            <a:stretch>
              <a:fillRect/>
            </a:stretch>
          </p:blipFill>
          <p:spPr>
            <a:xfrm>
              <a:off x="5488" y="4008"/>
              <a:ext cx="1023" cy="1023"/>
            </a:xfrm>
            <a:prstGeom prst="rect">
              <a:avLst/>
            </a:prstGeom>
          </p:spPr>
        </p:pic>
        <p:sp>
          <p:nvSpPr>
            <p:cNvPr id="11" name="文本框 10"/>
            <p:cNvSpPr txBox="1"/>
            <p:nvPr>
              <p:custDataLst>
                <p:tags r:id="rId15"/>
              </p:custDataLst>
            </p:nvPr>
          </p:nvSpPr>
          <p:spPr>
            <a:xfrm>
              <a:off x="4222" y="5800"/>
              <a:ext cx="3556" cy="640"/>
            </a:xfrm>
            <a:prstGeom prst="rect">
              <a:avLst/>
            </a:prstGeom>
            <a:noFill/>
          </p:spPr>
          <p:txBody>
            <a:bodyPr wrap="square" lIns="0" tIns="0" rIns="0" bIns="0" rtlCol="0" anchor="t">
              <a:noAutofit/>
            </a:bodyPr>
            <a:p>
              <a:pPr algn="ctr">
                <a:lnSpc>
                  <a:spcPct val="111000"/>
                </a:lnSpc>
              </a:pPr>
              <a:r>
                <a:rPr lang="zh-CN" altLang="en-US" sz="2400">
                  <a:solidFill>
                    <a:schemeClr val="tx1"/>
                  </a:solidFill>
                  <a:latin typeface="Microsoft YaHei UI" panose="020B0503020204020204" charset="-122"/>
                  <a:ea typeface="Microsoft YaHei UI" panose="020B0503020204020204" charset="-122"/>
                </a:rPr>
                <a:t>陈权宏、</a:t>
              </a:r>
              <a:r>
                <a:rPr lang="zh-CN" altLang="en-US" sz="2400">
                  <a:latin typeface="Microsoft YaHei UI" panose="020B0503020204020204" charset="-122"/>
                  <a:ea typeface="Microsoft YaHei UI" panose="020B0503020204020204" charset="-122"/>
                  <a:sym typeface="+mn-ea"/>
                </a:rPr>
                <a:t>陈荣杰</a:t>
              </a:r>
              <a:endParaRPr lang="zh-CN" altLang="en-US" sz="240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6"/>
              </p:custDataLst>
            </p:nvPr>
          </p:nvSpPr>
          <p:spPr>
            <a:xfrm>
              <a:off x="4520" y="6760"/>
              <a:ext cx="2960" cy="2400"/>
            </a:xfrm>
            <a:prstGeom prst="rect">
              <a:avLst/>
            </a:prstGeom>
            <a:noFill/>
          </p:spPr>
          <p:txBody>
            <a:bodyPr wrap="square" lIns="0" tIns="0" rIns="0" bIns="0" rtlCol="0" anchor="t">
              <a:noAutofit/>
            </a:bodyPr>
            <a:p>
              <a:pPr algn="ctr">
                <a:lnSpc>
                  <a:spcPct val="125000"/>
                </a:lnSpc>
              </a:pPr>
              <a:r>
                <a:rPr lang="zh-CN" altLang="en-US" sz="1600">
                  <a:solidFill>
                    <a:schemeClr val="tx1"/>
                  </a:solidFill>
                  <a:latin typeface="Microsoft YaHei UI" panose="020B0503020204020204" charset="-122"/>
                  <a:ea typeface="Microsoft YaHei UI" panose="020B0503020204020204" charset="-122"/>
                </a:rPr>
                <a:t>专注于动作的进一步完善，显示开机</a:t>
              </a:r>
              <a:r>
                <a:rPr lang="zh-CN" altLang="en-US" sz="1600">
                  <a:solidFill>
                    <a:schemeClr val="tx1"/>
                  </a:solidFill>
                  <a:latin typeface="Microsoft YaHei UI" panose="020B0503020204020204" charset="-122"/>
                  <a:ea typeface="Microsoft YaHei UI" panose="020B0503020204020204" charset="-122"/>
                </a:rPr>
                <a:t>动画和表情的</a:t>
              </a:r>
              <a:r>
                <a:rPr lang="zh-CN" altLang="en-US" sz="1600">
                  <a:solidFill>
                    <a:schemeClr val="tx1"/>
                  </a:solidFill>
                  <a:latin typeface="Microsoft YaHei UI" panose="020B0503020204020204" charset="-122"/>
                  <a:ea typeface="Microsoft YaHei UI" panose="020B0503020204020204" charset="-122"/>
                </a:rPr>
                <a:t>设计</a:t>
              </a:r>
              <a:endParaRPr lang="zh-CN" altLang="en-US" sz="160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7"/>
              </p:custDataLst>
            </p:nvPr>
          </p:nvSpPr>
          <p:spPr>
            <a:xfrm>
              <a:off x="8640" y="3560"/>
              <a:ext cx="1919" cy="1920"/>
            </a:xfrm>
            <a:custGeom>
              <a:avLst/>
              <a:gdLst>
                <a:gd name="connisteX0" fmla="*/ 0 w 1219196"/>
                <a:gd name="connsiteY0" fmla="*/ 609603 h 1219196"/>
                <a:gd name="connisteX1" fmla="*/ 609603 w 1219196"/>
                <a:gd name="connsiteY1" fmla="*/ 0 h 1219196"/>
                <a:gd name="connisteX2" fmla="*/ 609603 w 1219196"/>
                <a:gd name="connsiteY2" fmla="*/ 0 h 1219196"/>
                <a:gd name="connisteX3" fmla="*/ 1219196 w 1219196"/>
                <a:gd name="connsiteY3" fmla="*/ 609603 h 1219196"/>
                <a:gd name="connisteX4" fmla="*/ 1219196 w 1219196"/>
                <a:gd name="connsiteY4" fmla="*/ 609603 h 1219196"/>
                <a:gd name="connisteX5" fmla="*/ 609603 w 1219196"/>
                <a:gd name="connsiteY5" fmla="*/ 1219196 h 1219196"/>
                <a:gd name="connisteX6" fmla="*/ 609603 w 1219196"/>
                <a:gd name="connsiteY6" fmla="*/ 1219196 h 1219196"/>
                <a:gd name="connisteX7" fmla="*/ 0 w 1219196"/>
                <a:gd name="connsiteY7" fmla="*/ 609603 h 1219196"/>
                <a:gd name="connisteX8" fmla="*/ 0 w 1219196"/>
                <a:gd name="connsiteY8" fmla="*/ 609603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219197" h="1219197">
                  <a:moveTo>
                    <a:pt x="0" y="609603"/>
                  </a:moveTo>
                  <a:cubicBezTo>
                    <a:pt x="0" y="272930"/>
                    <a:pt x="272930" y="0"/>
                    <a:pt x="609603" y="0"/>
                  </a:cubicBezTo>
                  <a:lnTo>
                    <a:pt x="609603" y="0"/>
                  </a:lnTo>
                  <a:cubicBezTo>
                    <a:pt x="946276" y="0"/>
                    <a:pt x="1219197" y="272930"/>
                    <a:pt x="1219197" y="609603"/>
                  </a:cubicBezTo>
                  <a:lnTo>
                    <a:pt x="1219197" y="609603"/>
                  </a:lnTo>
                  <a:cubicBezTo>
                    <a:pt x="1219197" y="946276"/>
                    <a:pt x="946276" y="1219197"/>
                    <a:pt x="609603" y="1219197"/>
                  </a:cubicBezTo>
                  <a:lnTo>
                    <a:pt x="609603" y="1219197"/>
                  </a:lnTo>
                  <a:cubicBezTo>
                    <a:pt x="272930" y="1219197"/>
                    <a:pt x="0" y="946276"/>
                    <a:pt x="0" y="609603"/>
                  </a:cubicBezTo>
                  <a:lnTo>
                    <a:pt x="0" y="609603"/>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descr="C:/Users/86181/AppData/Local/Temp/figmazip/slide_58a37ad411dfd9e1\datas\earth-6002&amp;91381.svg"/>
            <p:cNvPicPr>
              <a:picLocks noChangeAspect="1"/>
            </p:cNvPicPr>
            <p:nvPr>
              <p:custDataLst>
                <p:tags r:id="rId18"/>
              </p:custDataLst>
            </p:nvPr>
          </p:nvPicPr>
          <p:blipFill>
            <a:blip r:embed="rId19">
              <a:extLst>
                <a:ext uri="{96DAC541-7B7A-43D3-8B79-37D633B846F1}">
                  <asvg:svgBlip xmlns:asvg="http://schemas.microsoft.com/office/drawing/2016/SVG/main" r:embed="rId20" r:link="rId8"/>
                </a:ext>
              </a:extLst>
            </a:blip>
            <a:stretch>
              <a:fillRect/>
            </a:stretch>
          </p:blipFill>
          <p:spPr>
            <a:xfrm>
              <a:off x="9088" y="4008"/>
              <a:ext cx="1023" cy="1023"/>
            </a:xfrm>
            <a:prstGeom prst="rect">
              <a:avLst/>
            </a:prstGeom>
          </p:spPr>
        </p:pic>
        <p:sp>
          <p:nvSpPr>
            <p:cNvPr id="15" name="文本框 14"/>
            <p:cNvSpPr txBox="1"/>
            <p:nvPr>
              <p:custDataLst>
                <p:tags r:id="rId21"/>
              </p:custDataLst>
            </p:nvPr>
          </p:nvSpPr>
          <p:spPr>
            <a:xfrm>
              <a:off x="7230" y="5800"/>
              <a:ext cx="4740" cy="640"/>
            </a:xfrm>
            <a:prstGeom prst="rect">
              <a:avLst/>
            </a:prstGeom>
            <a:noFill/>
          </p:spPr>
          <p:txBody>
            <a:bodyPr wrap="square" lIns="0" tIns="0" rIns="0" bIns="0" rtlCol="0" anchor="t">
              <a:noAutofit/>
            </a:bodyPr>
            <a:p>
              <a:pPr algn="ctr">
                <a:lnSpc>
                  <a:spcPct val="111000"/>
                </a:lnSpc>
              </a:pPr>
              <a:r>
                <a:rPr lang="zh-CN" altLang="en-US" sz="2400">
                  <a:solidFill>
                    <a:schemeClr val="tx1"/>
                  </a:solidFill>
                  <a:latin typeface="Microsoft YaHei UI" panose="020B0503020204020204" charset="-122"/>
                  <a:ea typeface="Microsoft YaHei UI" panose="020B0503020204020204" charset="-122"/>
                </a:rPr>
                <a:t>陈骏豪、</a:t>
              </a:r>
              <a:r>
                <a:rPr lang="zh-CN" altLang="en-US" sz="2400">
                  <a:latin typeface="Microsoft YaHei UI" panose="020B0503020204020204" charset="-122"/>
                  <a:ea typeface="Microsoft YaHei UI" panose="020B0503020204020204" charset="-122"/>
                  <a:sym typeface="+mn-ea"/>
                </a:rPr>
                <a:t>黄增祥</a:t>
              </a:r>
              <a:endParaRPr lang="zh-CN" altLang="en-US" sz="240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22"/>
              </p:custDataLst>
            </p:nvPr>
          </p:nvSpPr>
          <p:spPr>
            <a:xfrm>
              <a:off x="8120" y="6740"/>
              <a:ext cx="2960" cy="2400"/>
            </a:xfrm>
            <a:prstGeom prst="rect">
              <a:avLst/>
            </a:prstGeom>
            <a:noFill/>
          </p:spPr>
          <p:txBody>
            <a:bodyPr wrap="square" lIns="0" tIns="0" rIns="0" bIns="0" rtlCol="0" anchor="t">
              <a:noAutofit/>
            </a:bodyPr>
            <a:p>
              <a:pPr algn="ctr">
                <a:lnSpc>
                  <a:spcPct val="125000"/>
                </a:lnSpc>
              </a:pPr>
              <a:r>
                <a:rPr lang="zh-CN" altLang="en-US" sz="1600">
                  <a:solidFill>
                    <a:schemeClr val="tx1"/>
                  </a:solidFill>
                  <a:latin typeface="Microsoft YaHei UI" panose="020B0503020204020204" charset="-122"/>
                  <a:ea typeface="Microsoft YaHei UI" panose="020B0503020204020204" charset="-122"/>
                </a:rPr>
                <a:t>负责部分动作的设计，参与语音模块和</a:t>
              </a:r>
              <a:r>
                <a:rPr lang="en-US" altLang="zh-CN" sz="1600">
                  <a:solidFill>
                    <a:schemeClr val="tx1"/>
                  </a:solidFill>
                  <a:latin typeface="Microsoft YaHei UI" panose="020B0503020204020204" charset="-122"/>
                  <a:ea typeface="Microsoft YaHei UI" panose="020B0503020204020204" charset="-122"/>
                </a:rPr>
                <a:t>OLED</a:t>
              </a:r>
              <a:r>
                <a:rPr lang="zh-CN" altLang="en-US" sz="1600">
                  <a:solidFill>
                    <a:schemeClr val="tx1"/>
                  </a:solidFill>
                  <a:latin typeface="Microsoft YaHei UI" panose="020B0503020204020204" charset="-122"/>
                  <a:ea typeface="Microsoft YaHei UI" panose="020B0503020204020204" charset="-122"/>
                </a:rPr>
                <a:t>显示模块的设计</a:t>
              </a:r>
              <a:endParaRPr lang="zh-CN" altLang="en-US" sz="1600">
                <a:solidFill>
                  <a:schemeClr val="tx1"/>
                </a:solidFill>
                <a:latin typeface="Microsoft YaHei UI" panose="020B0503020204020204" charset="-122"/>
                <a:ea typeface="Microsoft YaHei UI" panose="020B0503020204020204" charset="-122"/>
              </a:endParaRPr>
            </a:p>
          </p:txBody>
        </p:sp>
        <p:pic>
          <p:nvPicPr>
            <p:cNvPr id="22" name="图片 21" descr="C:/Users/86181/AppData/Local/Temp/figmazip/slide_58a37ad411dfd9e1\datas\earth-6002&amp;91437.svg"/>
            <p:cNvPicPr>
              <a:picLocks noChangeAspect="1"/>
            </p:cNvPicPr>
            <p:nvPr>
              <p:custDataLst>
                <p:tags r:id="rId23"/>
              </p:custDataLst>
            </p:nvPr>
          </p:nvPicPr>
          <p:blipFill>
            <a:blip r:embed="rId24">
              <a:extLst>
                <a:ext uri="{96DAC541-7B7A-43D3-8B79-37D633B846F1}">
                  <asvg:svgBlip xmlns:asvg="http://schemas.microsoft.com/office/drawing/2016/SVG/main" r:embed="rId25" r:link="rId8"/>
                </a:ext>
              </a:extLst>
            </a:blip>
            <a:stretch>
              <a:fillRect/>
            </a:stretch>
          </p:blipFill>
          <p:spPr>
            <a:xfrm>
              <a:off x="12688" y="4008"/>
              <a:ext cx="1023" cy="1023"/>
            </a:xfrm>
            <a:prstGeom prst="rect">
              <a:avLst/>
            </a:prstGeom>
          </p:spPr>
        </p:pic>
      </p:grpSp>
    </p:spTree>
    <p:custDataLst>
      <p:tags r:id="rId2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3"/>
            <p:custDataLst>
              <p:tags r:id="rId1"/>
            </p:custDataLst>
          </p:nvPr>
        </p:nvSpPr>
        <p:spPr/>
        <p:txBody>
          <a:bodyPr/>
          <a:p>
            <a:r>
              <a:rPr lang="en-US" altLang="en-US"/>
              <a:t>02</a:t>
            </a:r>
            <a:endParaRPr lang="en-US" altLang="en-US"/>
          </a:p>
        </p:txBody>
      </p:sp>
      <p:sp>
        <p:nvSpPr>
          <p:cNvPr id="3" name="标题 2"/>
          <p:cNvSpPr>
            <a:spLocks noGrp="1"/>
          </p:cNvSpPr>
          <p:nvPr>
            <p:ph type="ctrTitle" idx="14"/>
            <p:custDataLst>
              <p:tags r:id="rId2"/>
            </p:custDataLst>
          </p:nvPr>
        </p:nvSpPr>
        <p:spPr/>
        <p:txBody>
          <a:bodyPr/>
          <a:p>
            <a:r>
              <a:rPr lang="zh-CN" altLang="en-US"/>
              <a:t>系统组成</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BEAUTIFY_FLAG" val="#wm#"/>
  <p:tag name="KSO_WM_UNIT_INDEX" val="1"/>
  <p:tag name="KSO_WM_UNIT_TYPE" val="i"/>
</p:tagLst>
</file>

<file path=ppt/tags/tag10.xml><?xml version="1.0" encoding="utf-8"?>
<p:tagLst xmlns:p="http://schemas.openxmlformats.org/presentationml/2006/main">
  <p:tag name="KSO_WM_BEAUTIFY_FLAG" val="#wm#"/>
  <p:tag name="KSO_WM_UNIT_INDEX" val="7"/>
  <p:tag name="KSO_WM_UNIT_TYPE" val="i"/>
</p:tagLst>
</file>

<file path=ppt/tags/tag100.xml><?xml version="1.0" encoding="utf-8"?>
<p:tagLst xmlns:p="http://schemas.openxmlformats.org/presentationml/2006/main">
  <p:tag name="KSO_WM_BEAUTIFY_FLAG" val="#wm#"/>
  <p:tag name="KSO_WM_UNIT_INDEX" val="2"/>
  <p:tag name="KSO_WM_UNIT_SUBTYPE" val="b"/>
  <p:tag name="KSO_WM_UNIT_TYPE" val="f"/>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p="http://schemas.openxmlformats.org/presentationml/2006/main">
  <p:tag name="KSO_WM_BEAUTIFY_FLAG" val="#wm#"/>
  <p:tag name="KSO_WM_UNIT_INDEX" val="1"/>
  <p:tag name="KSO_WM_UNIT_TYPE" val="i"/>
</p:tagLst>
</file>

<file path=ppt/tags/tag107.xml><?xml version="1.0" encoding="utf-8"?>
<p:tagLst xmlns:p="http://schemas.openxmlformats.org/presentationml/2006/main">
  <p:tag name="KSO_WM_BEAUTIFY_FLAG" val="#wm#"/>
  <p:tag name="KSO_WM_UNIT_INDEX" val="2"/>
  <p:tag name="KSO_WM_UNIT_TYPE" val="i"/>
</p:tagLst>
</file>

<file path=ppt/tags/tag108.xml><?xml version="1.0" encoding="utf-8"?>
<p:tagLst xmlns:p="http://schemas.openxmlformats.org/presentationml/2006/main">
  <p:tag name="KSO_WM_BEAUTIFY_FLAG" val="#wm#"/>
  <p:tag name="KSO_WM_UNIT_INDEX" val="3"/>
  <p:tag name="KSO_WM_UNIT_TYPE" val="i"/>
</p:tagLst>
</file>

<file path=ppt/tags/tag109.xml><?xml version="1.0" encoding="utf-8"?>
<p:tagLst xmlns:p="http://schemas.openxmlformats.org/presentationml/2006/main">
  <p:tag name="KSO_WM_BEAUTIFY_FLAG" val="#wm#"/>
  <p:tag name="KSO_WM_UNIT_INDEX" val="4"/>
  <p:tag name="KSO_WM_UNIT_TYPE" val="i"/>
</p:tagLst>
</file>

<file path=ppt/tags/tag11.xml><?xml version="1.0" encoding="utf-8"?>
<p:tagLst xmlns:p="http://schemas.openxmlformats.org/presentationml/2006/main">
  <p:tag name="KSO_WM_BEAUTIFY_FLAG" val="#wm#"/>
  <p:tag name="KSO_WM_UNIT_INDEX" val="1"/>
  <p:tag name="KSO_WM_UNIT_SUBTYPE" val="c"/>
  <p:tag name="KSO_WM_UNIT_TYPE" val="f"/>
</p:tagLst>
</file>

<file path=ppt/tags/tag110.xml><?xml version="1.0" encoding="utf-8"?>
<p:tagLst xmlns:p="http://schemas.openxmlformats.org/presentationml/2006/main">
  <p:tag name="KSO_WM_BEAUTIFY_FLAG" val="#wm#"/>
  <p:tag name="KSO_WM_UNIT_INDEX" val="5"/>
  <p:tag name="KSO_WM_UNIT_TYPE" val="i"/>
</p:tagLst>
</file>

<file path=ppt/tags/tag111.xml><?xml version="1.0" encoding="utf-8"?>
<p:tagLst xmlns:p="http://schemas.openxmlformats.org/presentationml/2006/main">
  <p:tag name="KSO_WM_BEAUTIFY_FLAG" val="#wm#"/>
  <p:tag name="KSO_WM_UNIT_INDEX" val="6"/>
  <p:tag name="KSO_WM_UNIT_TYPE" val="i"/>
</p:tagLst>
</file>

<file path=ppt/tags/tag112.xml><?xml version="1.0" encoding="utf-8"?>
<p:tagLst xmlns:p="http://schemas.openxmlformats.org/presentationml/2006/main">
  <p:tag name="KSO_WM_BEAUTIFY_FLAG" val="#wm#"/>
  <p:tag name="KSO_WM_UNIT_INDEX" val="7"/>
  <p:tag name="KSO_WM_UNIT_TYPE" val="i"/>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6.xml><?xml version="1.0" encoding="utf-8"?>
<p:tagLst xmlns:p="http://schemas.openxmlformats.org/presentationml/2006/main">
  <p:tag name="KSO_WM_BEAUTIFY_FLAG" val="#wm#"/>
  <p:tag name="KSO_WM_UNIT_INDEX" val="1"/>
  <p:tag name="KSO_WM_UNIT_TYPE" val="e"/>
</p:tagLst>
</file>

<file path=ppt/tags/tag117.xml><?xml version="1.0" encoding="utf-8"?>
<p:tagLst xmlns:p="http://schemas.openxmlformats.org/presentationml/2006/main">
  <p:tag name="KSO_WM_BEAUTIFY_FLAG" val="#wm#"/>
  <p:tag name="KSO_WM_UNIT_INDEX" val="1"/>
  <p:tag name="KSO_WM_UNIT_TYPE" val="a"/>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p="http://schemas.openxmlformats.org/presentationml/2006/main">
  <p:tag name="KSO_WM_BEAUTIFY_FLAG" val="#wm#"/>
  <p:tag name="KSO_WM_UNIT_INDEX" val="1"/>
  <p:tag name="KSO_WM_UNIT_TYPE" val="a"/>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p="http://schemas.openxmlformats.org/presentationml/2006/main">
  <p:tag name="KSO_WM_BEAUTIFY_FLAG" val="#wm#"/>
  <p:tag name="KSO_WM_UNIT_INDEX" val="2"/>
  <p:tag name="KSO_WM_UNIT_SUBTYPE" val="b"/>
  <p:tag name="KSO_WM_UNIT_TYPE" val="f"/>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4.xml><?xml version="1.0" encoding="utf-8"?>
<p:tagLst xmlns:p="http://schemas.openxmlformats.org/presentationml/2006/main">
  <p:tag name="KSO_WM_BEAUTIFY_FLAG" val="#wm#"/>
  <p:tag name="KSO_WM_UNIT_INDEX" val="1"/>
  <p:tag name="KSO_WM_UNIT_TYPE" val="i"/>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p="http://schemas.openxmlformats.org/presentationml/2006/main">
  <p:tag name="KSO_WM_BEAUTIFY_FLAG" val="#wm#"/>
  <p:tag name="KSO_WM_UNIT_INDEX" val="2"/>
  <p:tag name="KSO_WM_UNIT_TYPE" val="i"/>
</p:tagLst>
</file>

<file path=ppt/tags/tag158.xml><?xml version="1.0" encoding="utf-8"?>
<p:tagLst xmlns:p="http://schemas.openxmlformats.org/presentationml/2006/main">
  <p:tag name="KSO_WM_BEAUTIFY_FLAG" val="#wm#"/>
  <p:tag name="KSO_WM_UNIT_INDEX" val="3"/>
  <p:tag name="KSO_WM_UNIT_TYPE" val="i"/>
</p:tagLst>
</file>

<file path=ppt/tags/tag159.xml><?xml version="1.0" encoding="utf-8"?>
<p:tagLst xmlns:p="http://schemas.openxmlformats.org/presentationml/2006/main">
  <p:tag name="KSO_WM_BEAUTIFY_FLAG" val="#wm#"/>
  <p:tag name="KSO_WM_UNIT_INDEX" val="4"/>
  <p:tag name="KSO_WM_UNIT_TYPE" val="i"/>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UNIT_INDEX" val="5"/>
  <p:tag name="KSO_WM_UNIT_TYPE" val="i"/>
</p:tagLst>
</file>

<file path=ppt/tags/tag161.xml><?xml version="1.0" encoding="utf-8"?>
<p:tagLst xmlns:p="http://schemas.openxmlformats.org/presentationml/2006/main">
  <p:tag name="KSO_WM_BEAUTIFY_FLAG" val="#wm#"/>
  <p:tag name="KSO_WM_UNIT_INDEX" val="6"/>
  <p:tag name="KSO_WM_UNIT_TYPE" val="i"/>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p="http://schemas.openxmlformats.org/presentationml/2006/main">
  <p:tag name="KSO_WM_BEAUTIFY_FLAG" val="#wm#"/>
  <p:tag name="KSO_WM_UNIT_INDEX" val="1"/>
  <p:tag name="KSO_WM_UNIT_TYPE" val="b"/>
</p:tagLst>
</file>

<file path=ppt/tags/tag164.xml><?xml version="1.0" encoding="utf-8"?>
<p:tagLst xmlns:p="http://schemas.openxmlformats.org/presentationml/2006/main">
  <p:tag name="KSO_WM_BEAUTIFY_FLAG" val="#wm#"/>
  <p:tag name="KSO_WM_UNIT_INDEX" val="1"/>
  <p:tag name="KSO_WM_UNIT_TYPE" val="a"/>
</p:tagLst>
</file>

<file path=ppt/tags/tag165.xml><?xml version="1.0" encoding="utf-8"?>
<p:tagLst xmlns:p="http://schemas.openxmlformats.org/presentationml/2006/main">
  <p:tag name="KSO_WM_BEAUTIFY_FLAG" val="#wm#"/>
  <p:tag name="KSO_WM_UNIT_INDEX" val="1"/>
  <p:tag name="KSO_WM_UNIT_TYPE" val="i"/>
</p:tagLst>
</file>

<file path=ppt/tags/tag166.xml><?xml version="1.0" encoding="utf-8"?>
<p:tagLst xmlns:p="http://schemas.openxmlformats.org/presentationml/2006/main">
  <p:tag name="KSO_WM_BEAUTIFY_FLAG" val="#wm#"/>
  <p:tag name="KSO_WM_UNIT_INDEX" val="2"/>
  <p:tag name="KSO_WM_UNIT_TYPE" val="i"/>
</p:tagLst>
</file>

<file path=ppt/tags/tag167.xml><?xml version="1.0" encoding="utf-8"?>
<p:tagLst xmlns:p="http://schemas.openxmlformats.org/presentationml/2006/main">
  <p:tag name="KSO_WM_BEAUTIFY_FLAG" val="#wm#"/>
  <p:tag name="KSO_WM_UNIT_INDEX" val="1"/>
  <p:tag name="KSO_WM_UNIT_TYPE" val="a"/>
</p:tagLst>
</file>

<file path=ppt/tags/tag168.xml><?xml version="1.0" encoding="utf-8"?>
<p:tagLst xmlns:p="http://schemas.openxmlformats.org/presentationml/2006/main">
  <p:tag name="KSO_WM_BEAUTIFY_FLAG" val="#wm#"/>
  <p:tag name="KSO_WM_UNIT_INDEX" val="1"/>
  <p:tag name="KSO_WM_UNIT_TYPE" val="b"/>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7cba8f96648ba84e"/>
</p:tagLst>
</file>

<file path=ppt/tags/tag175.xml><?xml version="1.0" encoding="utf-8"?>
<p:tagLst xmlns:p="http://schemas.openxmlformats.org/presentationml/2006/main">
  <p:tag name="KSO_WM_BEAUTIFY_FLAG" val="#wm#"/>
  <p:tag name="KSO_WM_UNIT_INDEX" val="1"/>
  <p:tag name="KSO_WM_UNIT_SUBTYPE" val="c"/>
  <p:tag name="KSO_WM_UNIT_TYPE" val="f"/>
</p:tagLst>
</file>

<file path=ppt/tags/tag176.xml><?xml version="1.0" encoding="utf-8"?>
<p:tagLst xmlns:p="http://schemas.openxmlformats.org/presentationml/2006/main">
  <p:tag name="KSO_WM_BEAUTIFY_FLAG" val="#wm#"/>
  <p:tag name="KSO_WM_UNIT_INDEX" val="1"/>
  <p:tag name="KSO_WM_UNIT_TYPE" val="a"/>
</p:tagLst>
</file>

<file path=ppt/tags/tag177.xml><?xml version="1.0" encoding="utf-8"?>
<p:tagLst xmlns:p="http://schemas.openxmlformats.org/presentationml/2006/main">
  <p:tag name="KSO_WM_BEAUTIFY_FLAG" val="#wm#"/>
  <p:tag name="KSO_WM_UNIT_INDEX" val="2"/>
  <p:tag name="KSO_WM_UNIT_SUBTYPE" val="b"/>
  <p:tag name="KSO_WM_UNIT_TYPE" val="f"/>
</p:tagLst>
</file>

<file path=ppt/tags/tag178.xml><?xml version="1.0" encoding="utf-8"?>
<p:tagLst xmlns:p="http://schemas.openxmlformats.org/presentationml/2006/main">
  <p:tag name="KSO_WM_FIGMA_LIMIT" val=""/>
  <p:tag name="KSO_WM_FIGMA_SLIDE_GROUP" val="1"/>
  <p:tag name="KSO_WM_SLIDE_TYPE" val="title"/>
  <p:tag name="KSO_WM_TEMPLATE_SUBCATEGORY" val="29"/>
</p:tagLst>
</file>

<file path=ppt/tags/tag179.xml><?xml version="1.0" encoding="utf-8"?>
<p:tagLst xmlns:p="http://schemas.openxmlformats.org/presentationml/2006/main">
  <p:tag name="KSO_WM_BEAUTIFY_FLAG" val="#wm#"/>
  <p:tag name="KSO_WM_UNIT_INDEX" val="1"/>
  <p:tag name="KSO_WM_UNIT_TYPE" val="a"/>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UNIT_INDEX" val="1"/>
  <p:tag name="KSO_WM_UNIT_TYPE" val="b"/>
</p:tagLst>
</file>

<file path=ppt/tags/tag181.xml><?xml version="1.0" encoding="utf-8"?>
<p:tagLst xmlns:p="http://schemas.openxmlformats.org/presentationml/2006/main">
  <p:tag name="KSO_WM_BEAUTIFY_FLAG" val="#wm#"/>
  <p:tag name="KSO_WM_DIAGRAM_GROUP_CODE" val="1"/>
  <p:tag name="KSO_WM_UNIT_INDEX" val="1_1_1"/>
  <p:tag name="KSO_WM_UNIT_SUBTYPE" val="d"/>
  <p:tag name="KSO_WM_UNIT_TYPE" val="l_h_i"/>
  <p:tag name="KSO_WM_UNIT_PRESET_TEXT" val="01"/>
  <p:tag name="KSO_WM_SLIDE_FIGMA_DIAGRAM" val="1"/>
</p:tagLst>
</file>

<file path=ppt/tags/tag182.xml><?xml version="1.0" encoding="utf-8"?>
<p:tagLst xmlns:p="http://schemas.openxmlformats.org/presentationml/2006/main">
  <p:tag name="KSO_WM_BEAUTIFY_FLAG" val="#wm#"/>
  <p:tag name="KSO_WM_DIAGRAM_GROUP_CODE" val="1"/>
  <p:tag name="KSO_WM_UNIT_INDEX" val="1_1_2"/>
  <p:tag name="KSO_WM_UNIT_TYPE" val="l_h_i"/>
  <p:tag name="KSO_WM_SLIDE_FIGMA_DIAGRAM" val="1"/>
</p:tagLst>
</file>

<file path=ppt/tags/tag183.xml><?xml version="1.0" encoding="utf-8"?>
<p:tagLst xmlns:p="http://schemas.openxmlformats.org/presentationml/2006/main">
  <p:tag name="KSO_WM_BEAUTIFY_FLAG" val="#wm#"/>
  <p:tag name="KSO_WM_DIAGRAM_GROUP_CODE" val="1"/>
  <p:tag name="KSO_WM_UNIT_INDEX" val="1_1_1"/>
  <p:tag name="KSO_WM_UNIT_PRESET_TEXT" val="单击此处添加标题内容"/>
  <p:tag name="KSO_WM_UNIT_TEXT_TYPE" val="1"/>
  <p:tag name="KSO_WM_UNIT_TYPE" val="l_h_a"/>
  <p:tag name="KSO_WM_SLIDE_FIGMA_DIAGRAM" val="1"/>
</p:tagLst>
</file>

<file path=ppt/tags/tag184.xml><?xml version="1.0" encoding="utf-8"?>
<p:tagLst xmlns:p="http://schemas.openxmlformats.org/presentationml/2006/main">
  <p:tag name="KSO_WM_BEAUTIFY_FLAG" val="#wm#"/>
  <p:tag name="KSO_WM_DIAGRAM_GROUP_CODE" val="1"/>
  <p:tag name="KSO_WM_UNIT_INDEX" val="1_2_1"/>
  <p:tag name="KSO_WM_UNIT_SUBTYPE" val="d"/>
  <p:tag name="KSO_WM_UNIT_TYPE" val="l_h_i"/>
  <p:tag name="KSO_WM_UNIT_PRESET_TEXT" val="02"/>
  <p:tag name="KSO_WM_SLIDE_FIGMA_DIAGRAM" val="1"/>
</p:tagLst>
</file>

<file path=ppt/tags/tag185.xml><?xml version="1.0" encoding="utf-8"?>
<p:tagLst xmlns:p="http://schemas.openxmlformats.org/presentationml/2006/main">
  <p:tag name="KSO_WM_BEAUTIFY_FLAG" val="#wm#"/>
  <p:tag name="KSO_WM_DIAGRAM_GROUP_CODE" val="1"/>
  <p:tag name="KSO_WM_UNIT_INDEX" val="1_2_2"/>
  <p:tag name="KSO_WM_UNIT_TYPE" val="l_h_i"/>
  <p:tag name="KSO_WM_SLIDE_FIGMA_DIAGRAM" val="1"/>
</p:tagLst>
</file>

<file path=ppt/tags/tag186.xml><?xml version="1.0" encoding="utf-8"?>
<p:tagLst xmlns:p="http://schemas.openxmlformats.org/presentationml/2006/main">
  <p:tag name="KSO_WM_BEAUTIFY_FLAG" val="#wm#"/>
  <p:tag name="KSO_WM_DIAGRAM_GROUP_CODE" val="1"/>
  <p:tag name="KSO_WM_UNIT_INDEX" val="1_2_1"/>
  <p:tag name="KSO_WM_UNIT_PRESET_TEXT" val="单击此处添加标题内容"/>
  <p:tag name="KSO_WM_UNIT_TEXT_TYPE" val="1"/>
  <p:tag name="KSO_WM_UNIT_TYPE" val="l_h_a"/>
  <p:tag name="KSO_WM_SLIDE_FIGMA_DIAGRAM" val="1"/>
</p:tagLst>
</file>

<file path=ppt/tags/tag187.xml><?xml version="1.0" encoding="utf-8"?>
<p:tagLst xmlns:p="http://schemas.openxmlformats.org/presentationml/2006/main">
  <p:tag name="KSO_WM_BEAUTIFY_FLAG" val="#wm#"/>
  <p:tag name="KSO_WM_DIAGRAM_GROUP_CODE" val="1"/>
  <p:tag name="KSO_WM_UNIT_INDEX" val="1_3_1"/>
  <p:tag name="KSO_WM_UNIT_SUBTYPE" val="d"/>
  <p:tag name="KSO_WM_UNIT_TYPE" val="l_h_i"/>
  <p:tag name="KSO_WM_UNIT_PRESET_TEXT" val="03"/>
  <p:tag name="KSO_WM_SLIDE_FIGMA_DIAGRAM" val="1"/>
</p:tagLst>
</file>

<file path=ppt/tags/tag188.xml><?xml version="1.0" encoding="utf-8"?>
<p:tagLst xmlns:p="http://schemas.openxmlformats.org/presentationml/2006/main">
  <p:tag name="KSO_WM_BEAUTIFY_FLAG" val="#wm#"/>
  <p:tag name="KSO_WM_DIAGRAM_GROUP_CODE" val="1"/>
  <p:tag name="KSO_WM_UNIT_INDEX" val="1_3_2"/>
  <p:tag name="KSO_WM_UNIT_TYPE" val="l_h_i"/>
  <p:tag name="KSO_WM_SLIDE_FIGMA_DIAGRAM" val="1"/>
</p:tagLst>
</file>

<file path=ppt/tags/tag189.xml><?xml version="1.0" encoding="utf-8"?>
<p:tagLst xmlns:p="http://schemas.openxmlformats.org/presentationml/2006/main">
  <p:tag name="KSO_WM_BEAUTIFY_FLAG" val="#wm#"/>
  <p:tag name="KSO_WM_DIAGRAM_GROUP_CODE" val="1"/>
  <p:tag name="KSO_WM_UNIT_INDEX" val="1_3_1"/>
  <p:tag name="KSO_WM_UNIT_PRESET_TEXT" val="单击此处添加标题内容"/>
  <p:tag name="KSO_WM_UNIT_TEXT_TYPE" val="1"/>
  <p:tag name="KSO_WM_UNIT_TYPE" val="l_h_a"/>
  <p:tag name="KSO_WM_SLIDE_FIGMA_DIAGRAM" val="1"/>
</p:tagLst>
</file>

<file path=ppt/tags/tag19.xml><?xml version="1.0" encoding="utf-8"?>
<p:tagLst xmlns:p="http://schemas.openxmlformats.org/presentationml/2006/main">
  <p:tag name="KSO_WM_BEAUTIFY_FLAG" val="#wm#"/>
  <p:tag name="KSO_WM_UNIT_INDEX" val="1"/>
  <p:tag name="KSO_WM_UNIT_TYPE" val="i"/>
</p:tagLst>
</file>

<file path=ppt/tags/tag190.xml><?xml version="1.0" encoding="utf-8"?>
<p:tagLst xmlns:p="http://schemas.openxmlformats.org/presentationml/2006/main">
  <p:tag name="KSO_WM_BEAUTIFY_FLAG" val="#wm#"/>
  <p:tag name="KSO_WM_DIAGRAM_GROUP_CODE" val="1"/>
  <p:tag name="KSO_WM_UNIT_INDEX" val="1_4_1"/>
  <p:tag name="KSO_WM_UNIT_SUBTYPE" val="d"/>
  <p:tag name="KSO_WM_UNIT_TYPE" val="l_h_i"/>
  <p:tag name="KSO_WM_UNIT_PRESET_TEXT" val="04"/>
  <p:tag name="KSO_WM_SLIDE_FIGMA_DIAGRAM" val="1"/>
</p:tagLst>
</file>

<file path=ppt/tags/tag191.xml><?xml version="1.0" encoding="utf-8"?>
<p:tagLst xmlns:p="http://schemas.openxmlformats.org/presentationml/2006/main">
  <p:tag name="KSO_WM_BEAUTIFY_FLAG" val="#wm#"/>
  <p:tag name="KSO_WM_DIAGRAM_GROUP_CODE" val="1"/>
  <p:tag name="KSO_WM_UNIT_INDEX" val="1_4_2"/>
  <p:tag name="KSO_WM_UNIT_TYPE" val="l_h_i"/>
  <p:tag name="KSO_WM_SLIDE_FIGMA_DIAGRAM" val="1"/>
</p:tagLst>
</file>

<file path=ppt/tags/tag192.xml><?xml version="1.0" encoding="utf-8"?>
<p:tagLst xmlns:p="http://schemas.openxmlformats.org/presentationml/2006/main">
  <p:tag name="KSO_WM_BEAUTIFY_FLAG" val="#wm#"/>
  <p:tag name="KSO_WM_DIAGRAM_GROUP_CODE" val="1"/>
  <p:tag name="KSO_WM_UNIT_INDEX" val="1_4_1"/>
  <p:tag name="KSO_WM_UNIT_PRESET_TEXT" val="单击此处添加标题内容"/>
  <p:tag name="KSO_WM_UNIT_TEXT_TYPE" val="1"/>
  <p:tag name="KSO_WM_UNIT_TYPE" val="l_h_a"/>
  <p:tag name="KSO_WM_SLIDE_FIGMA_DIAGRAM" val="1"/>
</p:tagLst>
</file>

<file path=ppt/tags/tag193.xml><?xml version="1.0" encoding="utf-8"?>
<p:tagLst xmlns:p="http://schemas.openxmlformats.org/presentationml/2006/main">
  <p:tag name="KSO_WM_FIGMA_LIMIT" val=""/>
  <p:tag name="KSO_WM_FIGMA_SLIDE_GROUP" val="1"/>
  <p:tag name="KSO_WM_SLIDE_TYPE" val="contents"/>
  <p:tag name="KSO_WM_TEMPLATE_SUBCATEGORY" val="29"/>
</p:tagLst>
</file>

<file path=ppt/tags/tag194.xml><?xml version="1.0" encoding="utf-8"?>
<p:tagLst xmlns:p="http://schemas.openxmlformats.org/presentationml/2006/main">
  <p:tag name="KSO_WM_BEAUTIFY_FLAG" val="#wm#"/>
  <p:tag name="KSO_WM_UNIT_INDEX" val="1"/>
  <p:tag name="KSO_WM_UNIT_TYPE" val="a"/>
</p:tagLst>
</file>

<file path=ppt/tags/tag195.xml><?xml version="1.0" encoding="utf-8"?>
<p:tagLst xmlns:p="http://schemas.openxmlformats.org/presentationml/2006/main">
  <p:tag name="KSO_WM_BEAUTIFY_FLAG" val="#wm#"/>
  <p:tag name="KSO_WM_UNIT_INDEX" val="1"/>
  <p:tag name="KSO_WM_UNIT_TYPE" val="b"/>
</p:tagLst>
</file>

<file path=ppt/tags/tag196.xml><?xml version="1.0" encoding="utf-8"?>
<p:tagLst xmlns:p="http://schemas.openxmlformats.org/presentationml/2006/main">
  <p:tag name="KSO_WM_BEAUTIFY_FLAG" val="#wm#"/>
  <p:tag name="KSO_WM_DIAGRAM_GROUP_CODE" val="1"/>
  <p:tag name="KSO_WM_UNIT_INDEX" val="1_1_1"/>
  <p:tag name="KSO_WM_UNIT_SUBTYPE" val="d"/>
  <p:tag name="KSO_WM_UNIT_TYPE" val="l_h_i"/>
  <p:tag name="KSO_WM_UNIT_PRESET_TEXT" val="01"/>
  <p:tag name="KSO_WM_SLIDE_FIGMA_DIAGRAM" val="1"/>
</p:tagLst>
</file>

<file path=ppt/tags/tag197.xml><?xml version="1.0" encoding="utf-8"?>
<p:tagLst xmlns:p="http://schemas.openxmlformats.org/presentationml/2006/main">
  <p:tag name="KSO_WM_BEAUTIFY_FLAG" val="#wm#"/>
  <p:tag name="KSO_WM_DIAGRAM_GROUP_CODE" val="1"/>
  <p:tag name="KSO_WM_UNIT_INDEX" val="1_1_2"/>
  <p:tag name="KSO_WM_UNIT_TYPE" val="l_h_i"/>
  <p:tag name="KSO_WM_SLIDE_FIGMA_DIAGRAM" val="1"/>
</p:tagLst>
</file>

<file path=ppt/tags/tag198.xml><?xml version="1.0" encoding="utf-8"?>
<p:tagLst xmlns:p="http://schemas.openxmlformats.org/presentationml/2006/main">
  <p:tag name="KSO_WM_BEAUTIFY_FLAG" val="#wm#"/>
  <p:tag name="KSO_WM_DIAGRAM_GROUP_CODE" val="1"/>
  <p:tag name="KSO_WM_UNIT_INDEX" val="1_1_1"/>
  <p:tag name="KSO_WM_UNIT_PRESET_TEXT" val="单击此处添加项标题内容"/>
  <p:tag name="KSO_WM_UNIT_TEXT_TYPE" val="1"/>
  <p:tag name="KSO_WM_UNIT_TYPE" val="l_h_a"/>
  <p:tag name="KSO_WM_SLIDE_FIGMA_DIAGRAM" val="1"/>
</p:tagLst>
</file>

<file path=ppt/tags/tag199.xml><?xml version="1.0" encoding="utf-8"?>
<p:tagLst xmlns:p="http://schemas.openxmlformats.org/presentationml/2006/main">
  <p:tag name="KSO_WM_BEAUTIFY_FLAG" val="#wm#"/>
  <p:tag name="KSO_WM_DIAGRAM_GROUP_CODE" val="1"/>
  <p:tag name="KSO_WM_UNIT_INDEX" val="1_2_1"/>
  <p:tag name="KSO_WM_UNIT_SUBTYPE" val="d"/>
  <p:tag name="KSO_WM_UNIT_TYPE" val="l_h_i"/>
  <p:tag name="KSO_WM_UNIT_PRESET_TEXT" val="02"/>
  <p:tag name="KSO_WM_SLIDE_FIGMA_DIAGRAM"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BEAUTIFY_FLAG" val="#wm#"/>
  <p:tag name="KSO_WM_UNIT_INDEX" val="2"/>
  <p:tag name="KSO_WM_UNIT_TYPE" val="i"/>
</p:tagLst>
</file>

<file path=ppt/tags/tag200.xml><?xml version="1.0" encoding="utf-8"?>
<p:tagLst xmlns:p="http://schemas.openxmlformats.org/presentationml/2006/main">
  <p:tag name="KSO_WM_BEAUTIFY_FLAG" val="#wm#"/>
  <p:tag name="KSO_WM_DIAGRAM_GROUP_CODE" val="1"/>
  <p:tag name="KSO_WM_UNIT_INDEX" val="1_2_2"/>
  <p:tag name="KSO_WM_UNIT_TYPE" val="l_h_i"/>
  <p:tag name="KSO_WM_SLIDE_FIGMA_DIAGRAM" val="1"/>
</p:tagLst>
</file>

<file path=ppt/tags/tag201.xml><?xml version="1.0" encoding="utf-8"?>
<p:tagLst xmlns:p="http://schemas.openxmlformats.org/presentationml/2006/main">
  <p:tag name="KSO_WM_BEAUTIFY_FLAG" val="#wm#"/>
  <p:tag name="KSO_WM_DIAGRAM_GROUP_CODE" val="1"/>
  <p:tag name="KSO_WM_UNIT_INDEX" val="1_2_1"/>
  <p:tag name="KSO_WM_UNIT_PRESET_TEXT" val="单击此处添加项标题内容"/>
  <p:tag name="KSO_WM_UNIT_TEXT_TYPE" val="1"/>
  <p:tag name="KSO_WM_UNIT_TYPE" val="l_h_a"/>
  <p:tag name="KSO_WM_SLIDE_FIGMA_DIAGRAM" val="1"/>
</p:tagLst>
</file>

<file path=ppt/tags/tag202.xml><?xml version="1.0" encoding="utf-8"?>
<p:tagLst xmlns:p="http://schemas.openxmlformats.org/presentationml/2006/main">
  <p:tag name="KSO_WM_BEAUTIFY_FLAG" val="#wm#"/>
  <p:tag name="KSO_WM_DIAGRAM_GROUP_CODE" val="1"/>
  <p:tag name="KSO_WM_UNIT_INDEX" val="1_3_1"/>
  <p:tag name="KSO_WM_UNIT_SUBTYPE" val="d"/>
  <p:tag name="KSO_WM_UNIT_TYPE" val="l_h_i"/>
  <p:tag name="KSO_WM_UNIT_PRESET_TEXT" val="03"/>
  <p:tag name="KSO_WM_SLIDE_FIGMA_DIAGRAM" val="1"/>
</p:tagLst>
</file>

<file path=ppt/tags/tag203.xml><?xml version="1.0" encoding="utf-8"?>
<p:tagLst xmlns:p="http://schemas.openxmlformats.org/presentationml/2006/main">
  <p:tag name="KSO_WM_BEAUTIFY_FLAG" val="#wm#"/>
  <p:tag name="KSO_WM_DIAGRAM_GROUP_CODE" val="1"/>
  <p:tag name="KSO_WM_UNIT_INDEX" val="1_3_2"/>
  <p:tag name="KSO_WM_UNIT_TYPE" val="l_h_i"/>
  <p:tag name="KSO_WM_SLIDE_FIGMA_DIAGRAM" val="1"/>
</p:tagLst>
</file>

<file path=ppt/tags/tag204.xml><?xml version="1.0" encoding="utf-8"?>
<p:tagLst xmlns:p="http://schemas.openxmlformats.org/presentationml/2006/main">
  <p:tag name="KSO_WM_BEAUTIFY_FLAG" val="#wm#"/>
  <p:tag name="KSO_WM_DIAGRAM_GROUP_CODE" val="1"/>
  <p:tag name="KSO_WM_UNIT_INDEX" val="1_3_1"/>
  <p:tag name="KSO_WM_UNIT_PRESET_TEXT" val="单击此处添加项标题内容"/>
  <p:tag name="KSO_WM_UNIT_TEXT_TYPE" val="1"/>
  <p:tag name="KSO_WM_UNIT_TYPE" val="l_h_a"/>
  <p:tag name="KSO_WM_SLIDE_FIGMA_DIAGRAM" val="1"/>
</p:tagLst>
</file>

<file path=ppt/tags/tag205.xml><?xml version="1.0" encoding="utf-8"?>
<p:tagLst xmlns:p="http://schemas.openxmlformats.org/presentationml/2006/main">
  <p:tag name="KSO_WM_FIGMA_LIMIT" val=""/>
  <p:tag name="KSO_WM_FIGMA_SLIDE_GROUP" val="1"/>
  <p:tag name="KSO_WM_SLIDE_TYPE" val="contents"/>
  <p:tag name="KSO_WM_TEMPLATE_SUBCATEGORY" val="29"/>
</p:tagLst>
</file>

<file path=ppt/tags/tag206.xml><?xml version="1.0" encoding="utf-8"?>
<p:tagLst xmlns:p="http://schemas.openxmlformats.org/presentationml/2006/main">
  <p:tag name="KSO_WM_BEAUTIFY_FLAG" val="#wm#"/>
  <p:tag name="KSO_WM_UNIT_INDEX" val="1"/>
  <p:tag name="KSO_WM_UNIT_TYPE" val="e"/>
  <p:tag name="KSO_WM_UNIT_PRESET_TEXT" val="01"/>
</p:tagLst>
</file>

<file path=ppt/tags/tag207.xml><?xml version="1.0" encoding="utf-8"?>
<p:tagLst xmlns:p="http://schemas.openxmlformats.org/presentationml/2006/main">
  <p:tag name="KSO_WM_BEAUTIFY_FLAG" val="#wm#"/>
  <p:tag name="KSO_WM_UNIT_INDEX" val="1"/>
  <p:tag name="KSO_WM_UNIT_TYPE" val="a"/>
</p:tagLst>
</file>

<file path=ppt/tags/tag208.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20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1.xml><?xml version="1.0" encoding="utf-8"?>
<p:tagLst xmlns:p="http://schemas.openxmlformats.org/presentationml/2006/main">
  <p:tag name="KSO_WM_BEAUTIFY_FLAG" val="#wm#"/>
  <p:tag name="KSO_WM_UNIT_INDEX" val="3"/>
  <p:tag name="KSO_WM_UNIT_TYPE" val="i"/>
</p:tagLst>
</file>

<file path=ppt/tags/tag210.xml><?xml version="1.0" encoding="utf-8"?>
<p:tagLst xmlns:p="http://schemas.openxmlformats.org/presentationml/2006/main">
  <p:tag name="KSO_WM_BEAUTIFY_FLAG" val="#wm#"/>
  <p:tag name="KSO_WM_UNIT_INDEX" val="1"/>
  <p:tag name="KSO_WM_UNIT_TYPE" val="i"/>
</p:tagLst>
</file>

<file path=ppt/tags/tag211.xml><?xml version="1.0" encoding="utf-8"?>
<p:tagLst xmlns:p="http://schemas.openxmlformats.org/presentationml/2006/main">
  <p:tag name="KSO_WM_BEAUTIFY_FLAG" val="#wm#"/>
  <p:tag name="KSO_WM_UNIT_INDEX" val="2"/>
  <p:tag name="KSO_WM_UNIT_TYPE" val="i"/>
</p:tagLst>
</file>

<file path=ppt/tags/tag212.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VCG41N1299637101&quot;}*galley_galley_ai_*1741747596891_56.1_2af56b5d35be-slide-4"/>
</p:tagLst>
</file>

<file path=ppt/tags/tag213.xml><?xml version="1.0" encoding="utf-8"?>
<p:tagLst xmlns:p="http://schemas.openxmlformats.org/presentationml/2006/main">
  <p:tag name="KSO_WM_BEAUTIFY_FLAG" val="#fgm#"/>
  <p:tag name="KSO_WM_DIAGRAM_GROUP_CODE" val="1"/>
  <p:tag name="KSO_WM_UNIT_INDEX" val="1_1_1"/>
  <p:tag name="KSO_WM_UNIT_TYPE" val="l_h_i"/>
</p:tagLst>
</file>

<file path=ppt/tags/tag214.xml><?xml version="1.0" encoding="utf-8"?>
<p:tagLst xmlns:p="http://schemas.openxmlformats.org/presentationml/2006/main">
  <p:tag name="KSO_WM_BEAUTIFY_FLAG" val="#fgm#"/>
  <p:tag name="KSO_WM_DIAGRAM_GROUP_CODE" val="1"/>
  <p:tag name="KSO_WM_UNIT_INDEX" val="1_2_1"/>
  <p:tag name="KSO_WM_UNIT_TYPE" val="l_h_d"/>
</p:tagLst>
</file>

<file path=ppt/tags/tag215.xml><?xml version="1.0" encoding="utf-8"?>
<p:tagLst xmlns:p="http://schemas.openxmlformats.org/presentationml/2006/main">
  <p:tag name="KSO_WM_BEAUTIFY_FLAG" val="#fgm#"/>
  <p:tag name="KSO_WM_DIAGRAM_GROUP_CODE" val="1"/>
  <p:tag name="KSO_WM_UNIT_INDEX" val="1_2_1"/>
  <p:tag name="KSO_WM_UNIT_TYPE" val="l_h_i"/>
</p:tagLst>
</file>

<file path=ppt/tags/tag216.xml><?xml version="1.0" encoding="utf-8"?>
<p:tagLst xmlns:p="http://schemas.openxmlformats.org/presentationml/2006/main">
  <p:tag name="KSO_WM_BEAUTIFY_FLAG" val="#fgm#"/>
  <p:tag name="KSO_WM_DIAGRAM_GROUP_CODE" val="1"/>
  <p:tag name="KSO_WM_UNIT_INDEX" val="1_1_1"/>
  <p:tag name="KSO_WM_UNIT_PRESET_TEXT" val="单击此处添加项标题"/>
  <p:tag name="KSO_WM_UNIT_TEXT_TYPE" val="1"/>
  <p:tag name="KSO_WM_UNIT_TYPE" val="l_h_a"/>
</p:tagLst>
</file>

<file path=ppt/tags/tag21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18.xml><?xml version="1.0" encoding="utf-8"?>
<p:tagLst xmlns:p="http://schemas.openxmlformats.org/presentationml/2006/main">
  <p:tag name="KSO_WM_BEAUTIFY_FLAG" val="#fgm#"/>
  <p:tag name="KSO_WM_DIAGRAM_GROUP_CODE" val="1"/>
  <p:tag name="KSO_WM_UNIT_INDEX" val="1_2_1"/>
  <p:tag name="KSO_WM_UNIT_PRESET_TEXT" val="单击此处添加项标题"/>
  <p:tag name="KSO_WM_UNIT_TEXT_TYPE" val="1"/>
  <p:tag name="KSO_WM_UNIT_TYPE" val="l_h_a"/>
</p:tagLst>
</file>

<file path=ppt/tags/tag21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2.xml><?xml version="1.0" encoding="utf-8"?>
<p:tagLst xmlns:p="http://schemas.openxmlformats.org/presentationml/2006/main">
  <p:tag name="KSO_WM_BEAUTIFY_FLAG" val="#wm#"/>
  <p:tag name="KSO_WM_UNIT_INDEX" val="4"/>
  <p:tag name="KSO_WM_UNIT_TYPE" val="i"/>
</p:tagLst>
</file>

<file path=ppt/tags/tag220.xml><?xml version="1.0" encoding="utf-8"?>
<p:tagLst xmlns:p="http://schemas.openxmlformats.org/presentationml/2006/main">
  <p:tag name="KSO_WM_FIGMA_LIMIT" val=""/>
  <p:tag name="KSO_WM_FIGMA_SLIDE_GROUP" val="38"/>
  <p:tag name="KSO_WM_SLIDE_TYPE" val="text"/>
  <p:tag name="KSO_WM_TEMPLATE_SUBCATEGORY" val="29"/>
</p:tagLst>
</file>

<file path=ppt/tags/tag221.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22.xml><?xml version="1.0" encoding="utf-8"?>
<p:tagLst xmlns:p="http://schemas.openxmlformats.org/presentationml/2006/main">
  <p:tag name="KSO_WM_BEAUTIFY_FLAG" val="#wm#"/>
  <p:tag name="KSO_WM_UNIT_INDEX" val="1"/>
  <p:tag name="KSO_WM_UNIT_TYPE" val="i"/>
</p:tagLst>
</file>

<file path=ppt/tags/tag223.xml><?xml version="1.0" encoding="utf-8"?>
<p:tagLst xmlns:p="http://schemas.openxmlformats.org/presentationml/2006/main">
  <p:tag name="KSO_WM_FIGMA_LIMIT" val=""/>
  <p:tag name="KSO_WM_FIGMA_SLIDE_GROUP" val="38"/>
  <p:tag name="KSO_WM_SLIDE_TYPE" val="text"/>
  <p:tag name="KSO_WM_TEMPLATE_SUBCATEGORY" val="29"/>
</p:tagLst>
</file>

<file path=ppt/tags/tag224.xml><?xml version="1.0" encoding="utf-8"?>
<p:tagLst xmlns:p="http://schemas.openxmlformats.org/presentationml/2006/main">
  <p:tag name="KSO_WM_BEAUTIFY_FLAG" val="#wm#"/>
  <p:tag name="KSO_WM_UNIT_INDEX" val="1"/>
  <p:tag name="KSO_WM_UNIT_TYPE" val="i"/>
</p:tagLst>
</file>

<file path=ppt/tags/tag225.xml><?xml version="1.0" encoding="utf-8"?>
<p:tagLst xmlns:p="http://schemas.openxmlformats.org/presentationml/2006/main">
  <p:tag name="KSO_WM_BEAUTIFY_FLAG" val="#wm#"/>
  <p:tag name="KSO_WM_UNIT_INDEX" val="2"/>
  <p:tag name="KSO_WM_UNIT_TYPE" val="i"/>
</p:tagLst>
</file>

<file path=ppt/tags/tag226.xml><?xml version="1.0" encoding="utf-8"?>
<p:tagLst xmlns:p="http://schemas.openxmlformats.org/presentationml/2006/main">
  <p:tag name="KSO_WM_BEAUTIFY_FLAG" val="#wm#"/>
  <p:tag name="KSO_WM_UNIT_INDEX" val="3"/>
  <p:tag name="KSO_WM_UNIT_TYPE" val="i"/>
</p:tagLst>
</file>

<file path=ppt/tags/tag227.xml><?xml version="1.0" encoding="utf-8"?>
<p:tagLst xmlns:p="http://schemas.openxmlformats.org/presentationml/2006/main">
  <p:tag name="KSO_WM_BEAUTIFY_FLAG" val="#wm#"/>
  <p:tag name="KSO_WM_UNIT_INDEX" val="4"/>
  <p:tag name="KSO_WM_UNIT_TYPE" val="i"/>
</p:tagLst>
</file>

<file path=ppt/tags/tag228.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29.xml><?xml version="1.0" encoding="utf-8"?>
<p:tagLst xmlns:p="http://schemas.openxmlformats.org/presentationml/2006/main">
  <p:tag name="KSO_WM_BEAUTIFY_FLAG" val="#fgm#"/>
  <p:tag name="KSO_WM_DIAGRAM_GROUP_CODE" val="1"/>
  <p:tag name="KSO_WM_UNIT_INDEX" val="1_1_1"/>
  <p:tag name="KSO_WM_UNIT_TYPE" val="l_h_i"/>
</p:tagLst>
</file>

<file path=ppt/tags/tag23.xml><?xml version="1.0" encoding="utf-8"?>
<p:tagLst xmlns:p="http://schemas.openxmlformats.org/presentationml/2006/main">
  <p:tag name="KSO_WM_BEAUTIFY_FLAG" val="#wm#"/>
  <p:tag name="KSO_WM_UNIT_INDEX" val="5"/>
  <p:tag name="KSO_WM_UNIT_TYPE" val="i"/>
</p:tagLst>
</file>

<file path=ppt/tags/tag23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31.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232.xml><?xml version="1.0" encoding="utf-8"?>
<p:tagLst xmlns:p="http://schemas.openxmlformats.org/presentationml/2006/main">
  <p:tag name="KSO_WM_BEAUTIFY_FLAG" val="#fgm#"/>
  <p:tag name="KSO_WM_DIAGRAM_GROUP_CODE" val="1"/>
  <p:tag name="KSO_WM_UNIT_INDEX" val="1_2_1"/>
  <p:tag name="KSO_WM_UNIT_TYPE" val="l_h_i"/>
</p:tagLst>
</file>

<file path=ppt/tags/tag23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34.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235.xml><?xml version="1.0" encoding="utf-8"?>
<p:tagLst xmlns:p="http://schemas.openxmlformats.org/presentationml/2006/main">
  <p:tag name="KSO_WM_BEAUTIFY_FLAG" val="#fgm#"/>
  <p:tag name="KSO_WM_DIAGRAM_GROUP_CODE" val="1"/>
  <p:tag name="KSO_WM_UNIT_INDEX" val="1_3_1"/>
  <p:tag name="KSO_WM_UNIT_TYPE" val="l_h_i"/>
</p:tagLst>
</file>

<file path=ppt/tags/tag236.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37.xml><?xml version="1.0" encoding="utf-8"?>
<p:tagLst xmlns:p="http://schemas.openxmlformats.org/presentationml/2006/main">
  <p:tag name="KSO_WM_BEAUTIFY_FLAG" val="#fgm#"/>
  <p:tag name="KSO_WM_DIAGRAM_GROUP_CODE" val="1"/>
  <p:tag name="KSO_WM_UNIT_INDEX" val="1_3_1"/>
  <p:tag name="KSO_WM_UNIT_PRESET_TEXT" val="单击此处输入项正文，请尽量言简意赅的阐述观点。"/>
  <p:tag name="KSO_WM_UNIT_TEXT_TYPE" val="1"/>
  <p:tag name="KSO_WM_UNIT_TYPE" val="l_h_f"/>
</p:tagLst>
</file>

<file path=ppt/tags/tag238.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41N1209934983&quot;}*galley_galley_ai_*1741747596891_56.1_2af56b5d35be-slide-5"/>
</p:tagLst>
</file>

<file path=ppt/tags/tag239.xml><?xml version="1.0" encoding="utf-8"?>
<p:tagLst xmlns:p="http://schemas.openxmlformats.org/presentationml/2006/main">
  <p:tag name="KSO_WM_FIGMA_LIMIT" val=""/>
  <p:tag name="KSO_WM_FIGMA_SLIDE_GROUP" val="57"/>
  <p:tag name="KSO_WM_SLIDE_TYPE" val="text"/>
  <p:tag name="KSO_WM_TEMPLATE_SUBCATEGORY" val="29"/>
</p:tagLst>
</file>

<file path=ppt/tags/tag24.xml><?xml version="1.0" encoding="utf-8"?>
<p:tagLst xmlns:p="http://schemas.openxmlformats.org/presentationml/2006/main">
  <p:tag name="KSO_WM_BEAUTIFY_FLAG" val="#wm#"/>
  <p:tag name="KSO_WM_UNIT_INDEX" val="6"/>
  <p:tag name="KSO_WM_UNIT_TYPE" val="i"/>
</p:tagLst>
</file>

<file path=ppt/tags/tag240.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41.xml><?xml version="1.0" encoding="utf-8"?>
<p:tagLst xmlns:p="http://schemas.openxmlformats.org/presentationml/2006/main">
  <p:tag name="KSO_WM_BEAUTIFY_FLAG" val="#wm#"/>
  <p:tag name="KSO_WM_UNIT_INDEX" val="1"/>
  <p:tag name="KSO_WM_UNIT_TYPE" val="i"/>
</p:tagLst>
</file>

<file path=ppt/tags/tag242.xml><?xml version="1.0" encoding="utf-8"?>
<p:tagLst xmlns:p="http://schemas.openxmlformats.org/presentationml/2006/main">
  <p:tag name="KSO_WM_BEAUTIFY_FLAG" val="#wm#"/>
  <p:tag name="KSO_WM_UNIT_INDEX" val="2"/>
  <p:tag name="KSO_WM_UNIT_TYPE" val="i"/>
</p:tagLst>
</file>

<file path=ppt/tags/tag243.xml><?xml version="1.0" encoding="utf-8"?>
<p:tagLst xmlns:p="http://schemas.openxmlformats.org/presentationml/2006/main">
  <p:tag name="KSO_WM_BEAUTIFY_FLAG" val="#fgm#"/>
  <p:tag name="KSO_WM_DIAGRAM_GROUP_CODE" val="1"/>
  <p:tag name="KSO_WM_UNIT_INDEX" val="1_1_1"/>
  <p:tag name="KSO_WM_UNIT_TYPE" val="l_h_i"/>
</p:tagLst>
</file>

<file path=ppt/tags/tag244.xml><?xml version="1.0" encoding="utf-8"?>
<p:tagLst xmlns:p="http://schemas.openxmlformats.org/presentationml/2006/main">
  <p:tag name="KSO_WM_BEAUTIFY_FLAG" val="#fgm#"/>
  <p:tag name="KSO_WM_DIAGRAM_GROUP_CODE" val="1"/>
  <p:tag name="KSO_WM_UNIT_INDEX" val="1_1_1"/>
  <p:tag name="KSO_WM_UNIT_TYPE" val="l_h_x"/>
</p:tagLst>
</file>

<file path=ppt/tags/tag245.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4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47.xml><?xml version="1.0" encoding="utf-8"?>
<p:tagLst xmlns:p="http://schemas.openxmlformats.org/presentationml/2006/main">
  <p:tag name="KSO_WM_BEAUTIFY_FLAG" val="#fgm#"/>
  <p:tag name="KSO_WM_DIAGRAM_GROUP_CODE" val="1"/>
  <p:tag name="KSO_WM_UNIT_INDEX" val="1_2_1"/>
  <p:tag name="KSO_WM_UNIT_TYPE" val="l_h_i"/>
</p:tagLst>
</file>

<file path=ppt/tags/tag248.xml><?xml version="1.0" encoding="utf-8"?>
<p:tagLst xmlns:p="http://schemas.openxmlformats.org/presentationml/2006/main">
  <p:tag name="KSO_WM_BEAUTIFY_FLAG" val="#fgm#"/>
  <p:tag name="KSO_WM_DIAGRAM_GROUP_CODE" val="1"/>
  <p:tag name="KSO_WM_UNIT_INDEX" val="1_2_1"/>
  <p:tag name="KSO_WM_UNIT_TYPE" val="l_h_x"/>
</p:tagLst>
</file>

<file path=ppt/tags/tag249.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5.xml><?xml version="1.0" encoding="utf-8"?>
<p:tagLst xmlns:p="http://schemas.openxmlformats.org/presentationml/2006/main">
  <p:tag name="KSO_WM_BEAUTIFY_FLAG" val="#wm#"/>
  <p:tag name="KSO_WM_UNIT_INDEX" val="7"/>
  <p:tag name="KSO_WM_UNIT_TYPE" val="i"/>
</p:tagLst>
</file>

<file path=ppt/tags/tag250.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51.xml><?xml version="1.0" encoding="utf-8"?>
<p:tagLst xmlns:p="http://schemas.openxmlformats.org/presentationml/2006/main">
  <p:tag name="KSO_WM_BEAUTIFY_FLAG" val="#fgm#"/>
  <p:tag name="KSO_WM_DIAGRAM_GROUP_CODE" val="1"/>
  <p:tag name="KSO_WM_UNIT_INDEX" val="1_3_1"/>
  <p:tag name="KSO_WM_UNIT_TYPE" val="l_h_i"/>
</p:tagLst>
</file>

<file path=ppt/tags/tag252.xml><?xml version="1.0" encoding="utf-8"?>
<p:tagLst xmlns:p="http://schemas.openxmlformats.org/presentationml/2006/main">
  <p:tag name="KSO_WM_BEAUTIFY_FLAG" val="#fgm#"/>
  <p:tag name="KSO_WM_DIAGRAM_GROUP_CODE" val="1"/>
  <p:tag name="KSO_WM_UNIT_INDEX" val="1_3_1"/>
  <p:tag name="KSO_WM_UNIT_TYPE" val="l_h_x"/>
</p:tagLst>
</file>

<file path=ppt/tags/tag253.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254.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55.xml><?xml version="1.0" encoding="utf-8"?>
<p:tagLst xmlns:p="http://schemas.openxmlformats.org/presentationml/2006/main">
  <p:tag name="KSO_WM_BEAUTIFY_FLAG" val="#fgm#"/>
  <p:tag name="KSO_WM_DIAGRAM_GROUP_CODE" val="1"/>
  <p:tag name="KSO_WM_UNIT_INDEX" val="1_5_1"/>
  <p:tag name="KSO_WM_UNIT_TYPE" val="l_h_x"/>
</p:tagLst>
</file>

<file path=ppt/tags/tag256.xml><?xml version="1.0" encoding="utf-8"?>
<p:tagLst xmlns:p="http://schemas.openxmlformats.org/presentationml/2006/main">
  <p:tag name="KSO_WM_FIGMA_LIMIT" val=""/>
  <p:tag name="KSO_WM_FIGMA_SLIDE_GROUP" val="3"/>
  <p:tag name="KSO_WM_SLIDE_TYPE" val="text"/>
  <p:tag name="KSO_WM_TEMPLATE_SUBCATEGORY" val="29"/>
  <p:tag name="KSO_WM_SLIDE_SOURCE" val="WPPAIGenerateSlide"/>
</p:tagLst>
</file>

<file path=ppt/tags/tag257.xml><?xml version="1.0" encoding="utf-8"?>
<p:tagLst xmlns:p="http://schemas.openxmlformats.org/presentationml/2006/main">
  <p:tag name="KSO_WM_BEAUTIFY_FLAG" val="#wm#"/>
  <p:tag name="KSO_WM_UNIT_INDEX" val="1"/>
  <p:tag name="KSO_WM_UNIT_TYPE" val="e"/>
  <p:tag name="KSO_WM_UNIT_PRESET_TEXT" val="01"/>
</p:tagLst>
</file>

<file path=ppt/tags/tag258.xml><?xml version="1.0" encoding="utf-8"?>
<p:tagLst xmlns:p="http://schemas.openxmlformats.org/presentationml/2006/main">
  <p:tag name="KSO_WM_BEAUTIFY_FLAG" val="#wm#"/>
  <p:tag name="KSO_WM_UNIT_INDEX" val="1"/>
  <p:tag name="KSO_WM_UNIT_TYPE" val="a"/>
</p:tagLst>
</file>

<file path=ppt/tags/tag259.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61.xml><?xml version="1.0" encoding="utf-8"?>
<p:tagLst xmlns:p="http://schemas.openxmlformats.org/presentationml/2006/main">
  <p:tag name="KSO_WM_BEAUTIFY_FLAG" val="#wm#"/>
  <p:tag name="KSO_WM_UNIT_INDEX" val="1"/>
  <p:tag name="KSO_WM_UNIT_TYPE" val="i"/>
</p:tagLst>
</file>

<file path=ppt/tags/tag262.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VCG41N1210233278&quot;}*galley_galley_ai_*1741747596891_56.1_2af56b5d35be-slide-7"/>
</p:tagLst>
</file>

<file path=ppt/tags/tag263.xml><?xml version="1.0" encoding="utf-8"?>
<p:tagLst xmlns:p="http://schemas.openxmlformats.org/presentationml/2006/main">
  <p:tag name="KSO_WM_BEAUTIFY_FLAG" val="#fgm#"/>
  <p:tag name="KSO_WM_DIAGRAM_GROUP_CODE" val="1"/>
  <p:tag name="KSO_WM_UNIT_INDEX" val="1_1_1"/>
  <p:tag name="KSO_WM_UNIT_TYPE" val="l_h_i"/>
</p:tagLst>
</file>

<file path=ppt/tags/tag264.xml><?xml version="1.0" encoding="utf-8"?>
<p:tagLst xmlns:p="http://schemas.openxmlformats.org/presentationml/2006/main">
  <p:tag name="KSO_WM_BEAUTIFY_FLAG" val="#fgm#"/>
  <p:tag name="KSO_WM_DIAGRAM_GROUP_CODE" val="1"/>
  <p:tag name="KSO_WM_UNIT_INDEX" val="1_2_1"/>
  <p:tag name="KSO_WM_UNIT_TYPE" val="l_h_d"/>
  <p:tag name="MH_PIC_SOURCE_TYPE" val="generate_slide_ai*{&quot;ai_type&quot;:&quot;generate_ppt&quot;,&quot;id&quot;:&quot;VCG41N611064186&quot;}*galley_galley_ai_*1741747596891_56.1_2af56b5d35be-slide-7"/>
</p:tagLst>
</file>

<file path=ppt/tags/tag265.xml><?xml version="1.0" encoding="utf-8"?>
<p:tagLst xmlns:p="http://schemas.openxmlformats.org/presentationml/2006/main">
  <p:tag name="KSO_WM_BEAUTIFY_FLAG" val="#fgm#"/>
  <p:tag name="KSO_WM_DIAGRAM_GROUP_CODE" val="1"/>
  <p:tag name="KSO_WM_UNIT_INDEX" val="1_2_1"/>
  <p:tag name="KSO_WM_UNIT_TYPE" val="l_h_i"/>
</p:tagLst>
</file>

<file path=ppt/tags/tag266.xml><?xml version="1.0" encoding="utf-8"?>
<p:tagLst xmlns:p="http://schemas.openxmlformats.org/presentationml/2006/main">
  <p:tag name="KSO_WM_BEAUTIFY_FLAG" val="#fgm#"/>
  <p:tag name="KSO_WM_DIAGRAM_GROUP_CODE" val="1"/>
  <p:tag name="KSO_WM_UNIT_INDEX" val="1_1_1"/>
  <p:tag name="KSO_WM_UNIT_PRESET_TEXT" val="单击此处添加项标题内容"/>
  <p:tag name="KSO_WM_UNIT_TEXT_TYPE" val="1"/>
  <p:tag name="KSO_WM_UNIT_TYPE" val="l_h_a"/>
</p:tagLst>
</file>

<file path=ppt/tags/tag26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268.xml><?xml version="1.0" encoding="utf-8"?>
<p:tagLst xmlns:p="http://schemas.openxmlformats.org/presentationml/2006/main">
  <p:tag name="KSO_WM_BEAUTIFY_FLAG" val="#fgm#"/>
  <p:tag name="KSO_WM_DIAGRAM_GROUP_CODE" val="1"/>
  <p:tag name="KSO_WM_UNIT_INDEX" val="1_2_1"/>
  <p:tag name="KSO_WM_UNIT_PRESET_TEXT" val="单击此处添加项标题内容"/>
  <p:tag name="KSO_WM_UNIT_TEXT_TYPE" val="1"/>
  <p:tag name="KSO_WM_UNIT_TYPE" val="l_h_a"/>
</p:tagLst>
</file>

<file path=ppt/tags/tag26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FIGMA_LIMIT" val=""/>
  <p:tag name="KSO_WM_FIGMA_SLIDE_GROUP" val="2"/>
  <p:tag name="KSO_WM_SLIDE_TYPE" val="text"/>
  <p:tag name="KSO_WM_TEMPLATE_SUBCATEGORY" val="29"/>
</p:tagLst>
</file>

<file path=ppt/tags/tag271.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72.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VCG41N1292588790&quot;}*galley_galley_ai_*1741747596891_56.1_2af56b5d35be-slide-8"/>
</p:tagLst>
</file>

<file path=ppt/tags/tag273.xml><?xml version="1.0" encoding="utf-8"?>
<p:tagLst xmlns:p="http://schemas.openxmlformats.org/presentationml/2006/main">
  <p:tag name="KSO_WM_BEAUTIFY_FLAG" val="#fgm#"/>
  <p:tag name="KSO_WM_DIAGRAM_GROUP_CODE" val="1"/>
  <p:tag name="KSO_WM_UNIT_INDEX" val="1_2_1"/>
  <p:tag name="KSO_WM_UNIT_TYPE" val="l_h_d"/>
</p:tagLst>
</file>

<file path=ppt/tags/tag274.xml><?xml version="1.0" encoding="utf-8"?>
<p:tagLst xmlns:p="http://schemas.openxmlformats.org/presentationml/2006/main">
  <p:tag name="KSO_WM_BEAUTIFY_FLAG" val="#fgm#"/>
  <p:tag name="KSO_WM_DIAGRAM_GROUP_CODE" val="1"/>
  <p:tag name="KSO_WM_UNIT_INDEX" val="1_1_1"/>
  <p:tag name="KSO_WM_UNIT_PRESET_TEXT" val="单击此处添加项标题内容"/>
  <p:tag name="KSO_WM_UNIT_TEXT_TYPE" val="1"/>
  <p:tag name="KSO_WM_UNIT_TYPE" val="l_h_a"/>
</p:tagLst>
</file>

<file path=ppt/tags/tag275.xml><?xml version="1.0" encoding="utf-8"?>
<p:tagLst xmlns:p="http://schemas.openxmlformats.org/presentationml/2006/main">
  <p:tag name="KSO_WM_BEAUTIFY_FLAG" val="#fgm#"/>
  <p:tag name="KSO_WM_DIAGRAM_GROUP_CODE" val="1"/>
  <p:tag name="KSO_WM_UNIT_INDEX" val="1_3_1"/>
  <p:tag name="KSO_WM_UNIT_TYPE" val="l_h_d"/>
  <p:tag name="MH_PIC_SOURCE_TYPE" val="generate_slide_ai*{&quot;ai_type&quot;:&quot;generate_ppt&quot;,&quot;id&quot;:&quot;VCG41N1309422459&quot;}*galley_galley_ai_*1741747596891_56.1_2af56b5d35be-slide-8"/>
</p:tagLst>
</file>

<file path=ppt/tags/tag276.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77.xml><?xml version="1.0" encoding="utf-8"?>
<p:tagLst xmlns:p="http://schemas.openxmlformats.org/presentationml/2006/main">
  <p:tag name="KSO_WM_BEAUTIFY_FLAG" val="#fgm#"/>
  <p:tag name="KSO_WM_DIAGRAM_GROUP_CODE" val="1"/>
  <p:tag name="KSO_WM_UNIT_INDEX" val="1_2_1"/>
  <p:tag name="KSO_WM_UNIT_PRESET_TEXT" val="单击此处添加项标题内容"/>
  <p:tag name="KSO_WM_UNIT_TEXT_TYPE" val="1"/>
  <p:tag name="KSO_WM_UNIT_TYPE" val="l_h_a"/>
</p:tagLst>
</file>

<file path=ppt/tags/tag278.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79.xml><?xml version="1.0" encoding="utf-8"?>
<p:tagLst xmlns:p="http://schemas.openxmlformats.org/presentationml/2006/main">
  <p:tag name="KSO_WM_BEAUTIFY_FLAG" val="#fgm#"/>
  <p:tag name="KSO_WM_DIAGRAM_GROUP_CODE" val="1"/>
  <p:tag name="KSO_WM_UNIT_INDEX" val="1_3_1"/>
  <p:tag name="KSO_WM_UNIT_PRESET_TEXT" val="单击此处添加项标题内容"/>
  <p:tag name="KSO_WM_UNIT_TEXT_TYPE" val="1"/>
  <p:tag name="KSO_WM_UNIT_TYPE" val="l_h_a"/>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
  <p:tag name="KSO_WM_UNIT_TEXT_TYPE" val="1"/>
  <p:tag name="KSO_WM_UNIT_TYPE" val="l_h_f"/>
</p:tagLst>
</file>

<file path=ppt/tags/tag281.xml><?xml version="1.0" encoding="utf-8"?>
<p:tagLst xmlns:p="http://schemas.openxmlformats.org/presentationml/2006/main">
  <p:tag name="KSO_WM_FIGMA_LIMIT" val=""/>
  <p:tag name="KSO_WM_FIGMA_SLIDE_GROUP" val="34"/>
  <p:tag name="KSO_WM_SLIDE_TYPE" val="text"/>
  <p:tag name="KSO_WM_TEMPLATE_SUBCATEGORY" val="29"/>
</p:tagLst>
</file>

<file path=ppt/tags/tag282.xml><?xml version="1.0" encoding="utf-8"?>
<p:tagLst xmlns:p="http://schemas.openxmlformats.org/presentationml/2006/main">
  <p:tag name="KSO_WM_BEAUTIFY_FLAG" val="#wm#"/>
  <p:tag name="KSO_WM_UNIT_INDEX" val="1"/>
  <p:tag name="KSO_WM_UNIT_TYPE" val="e"/>
  <p:tag name="KSO_WM_UNIT_PRESET_TEXT" val="01"/>
</p:tagLst>
</file>

<file path=ppt/tags/tag283.xml><?xml version="1.0" encoding="utf-8"?>
<p:tagLst xmlns:p="http://schemas.openxmlformats.org/presentationml/2006/main">
  <p:tag name="KSO_WM_BEAUTIFY_FLAG" val="#wm#"/>
  <p:tag name="KSO_WM_UNIT_INDEX" val="1"/>
  <p:tag name="KSO_WM_UNIT_TYPE" val="a"/>
</p:tagLst>
</file>

<file path=ppt/tags/tag284.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285.xml><?xml version="1.0" encoding="utf-8"?>
<p:tagLst xmlns:p="http://schemas.openxmlformats.org/presentationml/2006/main">
  <p:tag name="KSO_WM_BEAUTIFY_FLAG" val="#wm#"/>
  <p:tag name="KSO_WM_UNIT_INDEX" val="1"/>
  <p:tag name="KSO_WM_UNIT_TYPE" val="i"/>
</p:tagLst>
</file>

<file path=ppt/tags/tag286.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87.xml><?xml version="1.0" encoding="utf-8"?>
<p:tagLst xmlns:p="http://schemas.openxmlformats.org/presentationml/2006/main">
  <p:tag name="KSO_WM_BEAUTIFY_FLAG" val="#wm#"/>
  <p:tag name="KSO_WM_UNIT_INDEX" val="2"/>
  <p:tag name="KSO_WM_UNIT_TYPE" val="i"/>
</p:tagLst>
</file>

<file path=ppt/tags/tag288.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211419751968&quot;}*galley_galley_ai_*1741747596891_56.1_2af56b5d35be-slide-10"/>
</p:tagLst>
</file>

<file path=ppt/tags/tag289.xml><?xml version="1.0" encoding="utf-8"?>
<p:tagLst xmlns:p="http://schemas.openxmlformats.org/presentationml/2006/main">
  <p:tag name="KSO_WM_BEAUTIFY_FLAG" val="#fgm#"/>
  <p:tag name="KSO_WM_DIAGRAM_GROUP_CODE" val="1"/>
  <p:tag name="KSO_WM_UNIT_INDEX" val="1_1_1"/>
  <p:tag name="KSO_WM_UNIT_TYPE" val="l_h_i"/>
</p:tagLst>
</file>

<file path=ppt/tags/tag29.xml><?xml version="1.0" encoding="utf-8"?>
<p:tagLst xmlns:p="http://schemas.openxmlformats.org/presentationml/2006/main">
  <p:tag name="KSO_WM_BEAUTIFY_FLAG" val="#wm#"/>
  <p:tag name="KSO_WM_UNIT_INDEX" val="1"/>
  <p:tag name="KSO_WM_UNIT_TYPE" val="e"/>
</p:tagLst>
</file>

<file path=ppt/tags/tag290.xml><?xml version="1.0" encoding="utf-8"?>
<p:tagLst xmlns:p="http://schemas.openxmlformats.org/presentationml/2006/main">
  <p:tag name="KSO_WM_BEAUTIFY_FLAG" val="#fgm#"/>
  <p:tag name="KSO_WM_DIAGRAM_GROUP_CODE" val="1"/>
  <p:tag name="KSO_WM_UNIT_INDEX" val="1_2_1"/>
  <p:tag name="KSO_WM_UNIT_TYPE" val="l_h_i"/>
</p:tagLst>
</file>

<file path=ppt/tags/tag291.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92.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93.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29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295.xml><?xml version="1.0" encoding="utf-8"?>
<p:tagLst xmlns:p="http://schemas.openxmlformats.org/presentationml/2006/main">
  <p:tag name="KSO_WM_FIGMA_LIMIT" val=""/>
  <p:tag name="KSO_WM_FIGMA_SLIDE_GROUP" val="42"/>
  <p:tag name="KSO_WM_SLIDE_TYPE" val="text"/>
  <p:tag name="KSO_WM_TEMPLATE_SUBCATEGORY" val="29"/>
</p:tagLst>
</file>

<file path=ppt/tags/tag296.xml><?xml version="1.0" encoding="utf-8"?>
<p:tagLst xmlns:p="http://schemas.openxmlformats.org/presentationml/2006/main">
  <p:tag name="KSO_WM_BEAUTIFY_FLAG" val="#wm#"/>
  <p:tag name="KSO_WM_UNIT_INDEX" val="1"/>
  <p:tag name="KSO_WM_UNIT_TYPE" val="i"/>
</p:tagLst>
</file>

<file path=ppt/tags/tag29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98.xml><?xml version="1.0" encoding="utf-8"?>
<p:tagLst xmlns:p="http://schemas.openxmlformats.org/presentationml/2006/main">
  <p:tag name="KSO_WM_BEAUTIFY_FLAG" val="#wm#"/>
  <p:tag name="KSO_WM_UNIT_INDEX" val="2"/>
  <p:tag name="KSO_WM_UNIT_TYPE" val="i"/>
</p:tagLst>
</file>

<file path=ppt/tags/tag299.xml><?xml version="1.0" encoding="utf-8"?>
<p:tagLst xmlns:p="http://schemas.openxmlformats.org/presentationml/2006/main">
  <p:tag name="KSO_WM_BEAUTIFY_FLAG" val="#fgm#"/>
  <p:tag name="KSO_WM_DIAGRAM_GROUP_CODE" val="1"/>
  <p:tag name="KSO_WM_UNIT_INDEX" val="1_1_1"/>
  <p:tag name="KSO_WM_UNIT_TYPE" val="l_h_i"/>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BEAUTIFY_FLAG" val="#wm#"/>
  <p:tag name="KSO_WM_UNIT_INDEX" val="1"/>
  <p:tag name="KSO_WM_UNIT_TYPE" val="a"/>
</p:tagLst>
</file>

<file path=ppt/tags/tag300.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01.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02.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VCG41N1340097081&quot;}*galley_galley_ai_*1741747596891_56.1_2af56b5d35be-slide-11"/>
</p:tagLst>
</file>

<file path=ppt/tags/tag303.xml><?xml version="1.0" encoding="utf-8"?>
<p:tagLst xmlns:p="http://schemas.openxmlformats.org/presentationml/2006/main">
  <p:tag name="KSO_WM_BEAUTIFY_FLAG" val="#fgm#"/>
  <p:tag name="KSO_WM_DIAGRAM_GROUP_CODE" val="1"/>
  <p:tag name="KSO_WM_UNIT_INDEX" val="1_2_1"/>
  <p:tag name="KSO_WM_UNIT_TYPE" val="l_h_d"/>
  <p:tag name="MH_PIC_SOURCE_TYPE" val="generate_slide_ai*{&quot;ai_type&quot;:&quot;generate_ppt&quot;,&quot;id&quot;:&quot;VCG211331251678&quot;}*galley_galley_ai_*1741747596891_56.1_2af56b5d35be-slide-11"/>
</p:tagLst>
</file>

<file path=ppt/tags/tag304.xml><?xml version="1.0" encoding="utf-8"?>
<p:tagLst xmlns:p="http://schemas.openxmlformats.org/presentationml/2006/main">
  <p:tag name="KSO_WM_BEAUTIFY_FLAG" val="#fgm#"/>
  <p:tag name="KSO_WM_DIAGRAM_GROUP_CODE" val="1"/>
  <p:tag name="KSO_WM_UNIT_INDEX" val="1_2_1"/>
  <p:tag name="KSO_WM_UNIT_TYPE" val="l_h_i"/>
</p:tagLst>
</file>

<file path=ppt/tags/tag305.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06.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07.xml><?xml version="1.0" encoding="utf-8"?>
<p:tagLst xmlns:p="http://schemas.openxmlformats.org/presentationml/2006/main">
  <p:tag name="KSO_WM_FIGMA_LIMIT" val=""/>
  <p:tag name="KSO_WM_FIGMA_SLIDE_GROUP" val="26"/>
  <p:tag name="KSO_WM_SLIDE_TYPE" val="text"/>
  <p:tag name="KSO_WM_TEMPLATE_SUBCATEGORY" val="29"/>
</p:tagLst>
</file>

<file path=ppt/tags/tag308.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09.xml><?xml version="1.0" encoding="utf-8"?>
<p:tagLst xmlns:p="http://schemas.openxmlformats.org/presentationml/2006/main">
  <p:tag name="KSO_WM_BEAUTIFY_FLAG" val="#wm#"/>
  <p:tag name="KSO_WM_UNIT_INDEX" val="1"/>
  <p:tag name="KSO_WM_UNIT_TYPE" val="i"/>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BEAUTIFY_FLAG" val="#fgm#"/>
  <p:tag name="KSO_WM_DIAGRAM_GROUP_CODE" val="1"/>
  <p:tag name="KSO_WM_UNIT_INDEX" val="1_1_1"/>
  <p:tag name="KSO_WM_UNIT_TYPE" val="l_h_i"/>
</p:tagLst>
</file>

<file path=ppt/tags/tag311.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12.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313.xml><?xml version="1.0" encoding="utf-8"?>
<p:tagLst xmlns:p="http://schemas.openxmlformats.org/presentationml/2006/main">
  <p:tag name="KSO_WM_BEAUTIFY_FLAG" val="#fgm#"/>
  <p:tag name="KSO_WM_DIAGRAM_GROUP_CODE" val="1"/>
  <p:tag name="KSO_WM_UNIT_INDEX" val="1_2_1"/>
  <p:tag name="KSO_WM_UNIT_TYPE" val="l_h_i"/>
</p:tagLst>
</file>

<file path=ppt/tags/tag314.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15.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316.xml><?xml version="1.0" encoding="utf-8"?>
<p:tagLst xmlns:p="http://schemas.openxmlformats.org/presentationml/2006/main">
  <p:tag name="KSO_WM_BEAUTIFY_FLAG" val="#wm#"/>
  <p:tag name="KSO_WM_UNIT_INDEX" val="1"/>
  <p:tag name="KSO_WM_UNIT_TYPE" val="d"/>
</p:tagLst>
</file>

<file path=ppt/tags/tag317.xml><?xml version="1.0" encoding="utf-8"?>
<p:tagLst xmlns:p="http://schemas.openxmlformats.org/presentationml/2006/main">
  <p:tag name="KSO_WM_FIGMA_LIMIT" val=""/>
  <p:tag name="KSO_WM_FIGMA_SLIDE_GROUP" val="60"/>
  <p:tag name="KSO_WM_SLIDE_TYPE" val="text"/>
  <p:tag name="KSO_WM_TEMPLATE_SUBCATEGORY" val="29"/>
</p:tagLst>
</file>

<file path=ppt/tags/tag318.xml><?xml version="1.0" encoding="utf-8"?>
<p:tagLst xmlns:p="http://schemas.openxmlformats.org/presentationml/2006/main">
  <p:tag name="KSO_WM_BEAUTIFY_FLAG" val="#wm#"/>
  <p:tag name="KSO_WM_UNIT_INDEX" val="1"/>
  <p:tag name="KSO_WM_UNIT_TYPE" val="e"/>
  <p:tag name="KSO_WM_UNIT_PRESET_TEXT" val="01"/>
</p:tagLst>
</file>

<file path=ppt/tags/tag319.xml><?xml version="1.0" encoding="utf-8"?>
<p:tagLst xmlns:p="http://schemas.openxmlformats.org/presentationml/2006/main">
  <p:tag name="KSO_WM_BEAUTIFY_FLAG" val="#wm#"/>
  <p:tag name="KSO_WM_UNIT_INDEX" val="1"/>
  <p:tag name="KSO_WM_UNIT_TYPE" val="a"/>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321.xml><?xml version="1.0" encoding="utf-8"?>
<p:tagLst xmlns:p="http://schemas.openxmlformats.org/presentationml/2006/main">
  <p:tag name="KSO_WM_BEAUTIFY_FLAG" val="#wm#"/>
  <p:tag name="KSO_WM_UNIT_INDEX" val="1"/>
  <p:tag name="KSO_WM_UNIT_TYPE" val="i"/>
</p:tagLst>
</file>

<file path=ppt/tags/tag322.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211241652041&quot;}*galley_galley_ai_*1741747596891_56.1_2af56b5d35be-slide-14"/>
</p:tagLst>
</file>

<file path=ppt/tags/tag323.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24.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2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26.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27.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28.xml><?xml version="1.0" encoding="utf-8"?>
<p:tagLst xmlns:p="http://schemas.openxmlformats.org/presentationml/2006/main">
  <p:tag name="KSO_WM_FIGMA_LIMIT" val=""/>
  <p:tag name="KSO_WM_FIGMA_SLIDE_GROUP" val="51"/>
  <p:tag name="KSO_WM_SLIDE_TYPE" val="text"/>
  <p:tag name="KSO_WM_TEMPLATE_SUBCATEGORY" val="29"/>
</p:tagLst>
</file>

<file path=ppt/tags/tag329.xml><?xml version="1.0" encoding="utf-8"?>
<p:tagLst xmlns:p="http://schemas.openxmlformats.org/presentationml/2006/main">
  <p:tag name="KSO_WM_BEAUTIFY_FLAG" val="#wm#"/>
  <p:tag name="KSO_WM_UNIT_INDEX" val="1"/>
  <p:tag name="KSO_WM_UNIT_TYPE" val="i"/>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p="http://schemas.openxmlformats.org/presentationml/2006/main">
  <p:tag name="KSO_WM_BEAUTIFY_FLAG" val="#wm#"/>
  <p:tag name="KSO_WM_UNIT_INDEX" val="2"/>
  <p:tag name="KSO_WM_UNIT_TYPE" val="i"/>
</p:tagLst>
</file>

<file path=ppt/tags/tag331.xml><?xml version="1.0" encoding="utf-8"?>
<p:tagLst xmlns:p="http://schemas.openxmlformats.org/presentationml/2006/main">
  <p:tag name="KSO_WM_BEAUTIFY_FLAG" val="#wm#"/>
  <p:tag name="KSO_WM_UNIT_INDEX" val="3"/>
  <p:tag name="KSO_WM_UNIT_TYPE" val="i"/>
</p:tagLst>
</file>

<file path=ppt/tags/tag332.xml><?xml version="1.0" encoding="utf-8"?>
<p:tagLst xmlns:p="http://schemas.openxmlformats.org/presentationml/2006/main">
  <p:tag name="KSO_WM_BEAUTIFY_FLAG" val="#wm#"/>
  <p:tag name="KSO_WM_UNIT_INDEX" val="4"/>
  <p:tag name="KSO_WM_UNIT_TYPE" val="i"/>
</p:tagLst>
</file>

<file path=ppt/tags/tag333.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41N1128189223&quot;}*galley_galley_ai_*1741747596891_56.1_2af56b5d35be-slide-15"/>
</p:tagLst>
</file>

<file path=ppt/tags/tag334.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35.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36.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337.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38.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339.xml><?xml version="1.0" encoding="utf-8"?>
<p:tagLst xmlns:p="http://schemas.openxmlformats.org/presentationml/2006/main">
  <p:tag name="KSO_WM_FIGMA_LIMIT" val=""/>
  <p:tag name="KSO_WM_FIGMA_SLIDE_GROUP" val="61"/>
  <p:tag name="KSO_WM_SLIDE_TYPE" val="text"/>
  <p:tag name="KSO_WM_TEMPLATE_SUBCATEGORY" val="29"/>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UNIT_INDEX" val="1"/>
  <p:tag name="KSO_WM_UNIT_TYPE" val="e"/>
  <p:tag name="KSO_WM_UNIT_PRESET_TEXT" val="01"/>
</p:tagLst>
</file>

<file path=ppt/tags/tag341.xml><?xml version="1.0" encoding="utf-8"?>
<p:tagLst xmlns:p="http://schemas.openxmlformats.org/presentationml/2006/main">
  <p:tag name="KSO_WM_BEAUTIFY_FLAG" val="#wm#"/>
  <p:tag name="KSO_WM_UNIT_INDEX" val="1"/>
  <p:tag name="KSO_WM_UNIT_TYPE" val="a"/>
</p:tagLst>
</file>

<file path=ppt/tags/tag342.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343.xml><?xml version="1.0" encoding="utf-8"?>
<p:tagLst xmlns:p="http://schemas.openxmlformats.org/presentationml/2006/main">
  <p:tag name="KSO_WM_BEAUTIFY_FLAG" val="#wm#"/>
  <p:tag name="KSO_WM_UNIT_INDEX" val="1"/>
  <p:tag name="KSO_WM_UNIT_TYPE" val="i"/>
</p:tagLst>
</file>

<file path=ppt/tags/tag344.xml><?xml version="1.0" encoding="utf-8"?>
<p:tagLst xmlns:p="http://schemas.openxmlformats.org/presentationml/2006/main">
  <p:tag name="KSO_WM_BEAUTIFY_FLAG" val="#wm#"/>
  <p:tag name="KSO_WM_UNIT_INDEX" val="2"/>
  <p:tag name="KSO_WM_UNIT_TYPE" val="i"/>
</p:tagLst>
</file>

<file path=ppt/tags/tag345.xml><?xml version="1.0" encoding="utf-8"?>
<p:tagLst xmlns:p="http://schemas.openxmlformats.org/presentationml/2006/main">
  <p:tag name="KSO_WM_BEAUTIFY_FLAG" val="#wm#"/>
  <p:tag name="KSO_WM_UNIT_INDEX" val="3"/>
  <p:tag name="KSO_WM_UNIT_TYPE" val="i"/>
</p:tagLst>
</file>

<file path=ppt/tags/tag346.xml><?xml version="1.0" encoding="utf-8"?>
<p:tagLst xmlns:p="http://schemas.openxmlformats.org/presentationml/2006/main">
  <p:tag name="KSO_WM_BEAUTIFY_FLAG" val="#wm#"/>
  <p:tag name="KSO_WM_UNIT_INDEX" val="4"/>
  <p:tag name="KSO_WM_UNIT_TYPE" val="i"/>
</p:tagLst>
</file>

<file path=ppt/tags/tag34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48.xml><?xml version="1.0" encoding="utf-8"?>
<p:tagLst xmlns:p="http://schemas.openxmlformats.org/presentationml/2006/main">
  <p:tag name="KSO_WM_BEAUTIFY_FLAG" val="#wm#"/>
  <p:tag name="KSO_WM_UNIT_INDEX" val="5"/>
  <p:tag name="KSO_WM_UNIT_TYPE" val="i"/>
</p:tagLst>
</file>

<file path=ppt/tags/tag349.xml><?xml version="1.0" encoding="utf-8"?>
<p:tagLst xmlns:p="http://schemas.openxmlformats.org/presentationml/2006/main">
  <p:tag name="KSO_WM_BEAUTIFY_FLAG" val="#fgm#"/>
  <p:tag name="KSO_WM_DIAGRAM_GROUP_CODE" val="1"/>
  <p:tag name="KSO_WM_UNIT_INDEX" val="1_1_1"/>
  <p:tag name="KSO_WM_UNIT_TYPE" val="l_h_i"/>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BEAUTIFY_FLAG" val="#fgm#"/>
  <p:tag name="KSO_WM_DIAGRAM_GROUP_CODE" val="1"/>
  <p:tag name="KSO_WM_UNIT_INDEX" val="1_1_1"/>
  <p:tag name="KSO_WM_UNIT_TYPE" val="l_h_d"/>
  <p:tag name="MH_PIC_SOURCE_TYPE" val="generate_slide_ai*{&quot;ai_type&quot;:&quot;generate_ppt&quot;,&quot;id&quot;:&quot;VCG41N1093057320&quot;}*galley_galley_ai_*1741747596891_56.1_2af56b5d35be-slide-17"/>
</p:tagLst>
</file>

<file path=ppt/tags/tag351.xml><?xml version="1.0" encoding="utf-8"?>
<p:tagLst xmlns:p="http://schemas.openxmlformats.org/presentationml/2006/main">
  <p:tag name="KSO_WM_BEAUTIFY_FLAG" val="#fgm#"/>
  <p:tag name="KSO_WM_DIAGRAM_GROUP_CODE" val="1"/>
  <p:tag name="KSO_WM_UNIT_INDEX" val="1_2_1"/>
  <p:tag name="KSO_WM_UNIT_TYPE" val="l_h_i"/>
</p:tagLst>
</file>

<file path=ppt/tags/tag352.xml><?xml version="1.0" encoding="utf-8"?>
<p:tagLst xmlns:p="http://schemas.openxmlformats.org/presentationml/2006/main">
  <p:tag name="KSO_WM_BEAUTIFY_FLAG" val="#fgm#"/>
  <p:tag name="KSO_WM_DIAGRAM_GROUP_CODE" val="1"/>
  <p:tag name="KSO_WM_UNIT_INDEX" val="1_2_1"/>
  <p:tag name="KSO_WM_UNIT_TYPE" val="l_h_d"/>
  <p:tag name="MH_PIC_SOURCE_TYPE" val="generate_slide_ai*{&quot;ai_type&quot;:&quot;generate_ppt&quot;,&quot;id&quot;:&quot;VCG211353170019&quot;}*galley_galley_ai_*1741747596891_56.1_2af56b5d35be-slide-17"/>
</p:tagLst>
</file>

<file path=ppt/tags/tag353.xml><?xml version="1.0" encoding="utf-8"?>
<p:tagLst xmlns:p="http://schemas.openxmlformats.org/presentationml/2006/main">
  <p:tag name="KSO_WM_BEAUTIFY_FLAG" val="#fgm#"/>
  <p:tag name="KSO_WM_DIAGRAM_GROUP_CODE" val="1"/>
  <p:tag name="KSO_WM_UNIT_INDEX" val="1_1_1"/>
  <p:tag name="KSO_WM_UNIT_PRESET_TEXT" val="单击此处添加项标题内容"/>
  <p:tag name="KSO_WM_UNIT_TEXT_TYPE" val="1"/>
  <p:tag name="KSO_WM_UNIT_TYPE" val="l_h_a"/>
</p:tagLst>
</file>

<file path=ppt/tags/tag354.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55.xml><?xml version="1.0" encoding="utf-8"?>
<p:tagLst xmlns:p="http://schemas.openxmlformats.org/presentationml/2006/main">
  <p:tag name="KSO_WM_BEAUTIFY_FLAG" val="#fgm#"/>
  <p:tag name="KSO_WM_DIAGRAM_GROUP_CODE" val="1"/>
  <p:tag name="KSO_WM_UNIT_INDEX" val="1_2_1"/>
  <p:tag name="KSO_WM_UNIT_PRESET_TEXT" val="单击此处添加项标题内容"/>
  <p:tag name="KSO_WM_UNIT_TEXT_TYPE" val="1"/>
  <p:tag name="KSO_WM_UNIT_TYPE" val="l_h_a"/>
</p:tagLst>
</file>

<file path=ppt/tags/tag356.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57.xml><?xml version="1.0" encoding="utf-8"?>
<p:tagLst xmlns:p="http://schemas.openxmlformats.org/presentationml/2006/main">
  <p:tag name="KSO_WM_FIGMA_LIMIT" val=""/>
  <p:tag name="KSO_WM_FIGMA_SLIDE_GROUP" val="31"/>
  <p:tag name="KSO_WM_SLIDE_TYPE" val="text"/>
  <p:tag name="KSO_WM_TEMPLATE_SUBCATEGORY" val="29"/>
</p:tagLst>
</file>

<file path=ppt/tags/tag358.xml><?xml version="1.0" encoding="utf-8"?>
<p:tagLst xmlns:p="http://schemas.openxmlformats.org/presentationml/2006/main">
  <p:tag name="KSO_WM_BEAUTIFY_FLAG" val="#wm#"/>
  <p:tag name="KSO_WM_UNIT_INDEX" val="1"/>
  <p:tag name="KSO_WM_UNIT_TYPE" val="e"/>
  <p:tag name="KSO_WM_UNIT_PRESET_TEXT" val="01"/>
</p:tagLst>
</file>

<file path=ppt/tags/tag359.xml><?xml version="1.0" encoding="utf-8"?>
<p:tagLst xmlns:p="http://schemas.openxmlformats.org/presentationml/2006/main">
  <p:tag name="KSO_WM_BEAUTIFY_FLAG" val="#wm#"/>
  <p:tag name="KSO_WM_UNIT_INDEX" val="1"/>
  <p:tag name="KSO_WM_UNIT_TYPE" val="a"/>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361.xml><?xml version="1.0" encoding="utf-8"?>
<p:tagLst xmlns:p="http://schemas.openxmlformats.org/presentationml/2006/main">
  <p:tag name="KSO_WM_BEAUTIFY_FLAG" val="#wm#"/>
  <p:tag name="KSO_WM_UNIT_INDEX" val="1"/>
  <p:tag name="KSO_WM_UNIT_TYPE" val="i"/>
</p:tagLst>
</file>

<file path=ppt/tags/tag362.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63.xml><?xml version="1.0" encoding="utf-8"?>
<p:tagLst xmlns:p="http://schemas.openxmlformats.org/presentationml/2006/main">
  <p:tag name="KSO_WM_BEAUTIFY_FLAG" val="#wm#"/>
  <p:tag name="KSO_WM_UNIT_INDEX" val="2"/>
  <p:tag name="KSO_WM_UNIT_TYPE" val="i"/>
</p:tagLst>
</file>

<file path=ppt/tags/tag364.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41N1452644702&quot;}*galley_galley_ai_*1741747596891_56.1_2af56b5d35be-slide-19"/>
</p:tagLst>
</file>

<file path=ppt/tags/tag365.xml><?xml version="1.0" encoding="utf-8"?>
<p:tagLst xmlns:p="http://schemas.openxmlformats.org/presentationml/2006/main">
  <p:tag name="KSO_WM_BEAUTIFY_FLAG" val="#wm#"/>
  <p:tag name="KSO_WM_UNIT_INDEX" val="3"/>
  <p:tag name="KSO_WM_UNIT_TYPE" val="i"/>
</p:tagLst>
</file>

<file path=ppt/tags/tag366.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67.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368.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6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
  <p:tag name="KSO_WM_UNIT_TEXT_TYPE" val="1"/>
  <p:tag name="KSO_WM_UNIT_TYPE" val="l_h_f"/>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FIGMA_LIMIT" val=""/>
  <p:tag name="KSO_WM_FIGMA_SLIDE_GROUP" val="58"/>
  <p:tag name="KSO_WM_SLIDE_TYPE" val="text"/>
  <p:tag name="KSO_WM_TEMPLATE_SUBCATEGORY" val="29"/>
</p:tagLst>
</file>

<file path=ppt/tags/tag371.xml><?xml version="1.0" encoding="utf-8"?>
<p:tagLst xmlns:p="http://schemas.openxmlformats.org/presentationml/2006/main">
  <p:tag name="KSO_WM_BEAUTIFY_FLAG" val="#wm#"/>
  <p:tag name="KSO_WM_UNIT_INDEX" val="1"/>
  <p:tag name="KSO_WM_UNIT_TYPE" val="e"/>
  <p:tag name="KSO_WM_UNIT_PRESET_TEXT" val="01"/>
</p:tagLst>
</file>

<file path=ppt/tags/tag372.xml><?xml version="1.0" encoding="utf-8"?>
<p:tagLst xmlns:p="http://schemas.openxmlformats.org/presentationml/2006/main">
  <p:tag name="KSO_WM_BEAUTIFY_FLAG" val="#wm#"/>
  <p:tag name="KSO_WM_UNIT_INDEX" val="1"/>
  <p:tag name="KSO_WM_UNIT_TYPE" val="a"/>
</p:tagLst>
</file>

<file path=ppt/tags/tag373.xml><?xml version="1.0" encoding="utf-8"?>
<p:tagLst xmlns:p="http://schemas.openxmlformats.org/presentationml/2006/main">
  <p:tag name="KSO_WM_FIGMA_LIMIT" val=""/>
  <p:tag name="KSO_WM_FIGMA_SLIDE_GROUP" val="1"/>
  <p:tag name="KSO_WM_SLIDE_TYPE" val="sectionTitle"/>
  <p:tag name="KSO_WM_TEMPLATE_SUBCATEGORY" val="29"/>
</p:tagLst>
</file>

<file path=ppt/tags/tag374.xml><?xml version="1.0" encoding="utf-8"?>
<p:tagLst xmlns:p="http://schemas.openxmlformats.org/presentationml/2006/main">
  <p:tag name="KSO_WM_BEAUTIFY_FLAG" val="#wm#"/>
  <p:tag name="KSO_WM_UNIT_INDEX" val="1"/>
  <p:tag name="KSO_WM_UNIT_TYPE" val="i"/>
</p:tagLst>
</file>

<file path=ppt/tags/tag375.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76.xml><?xml version="1.0" encoding="utf-8"?>
<p:tagLst xmlns:p="http://schemas.openxmlformats.org/presentationml/2006/main">
  <p:tag name="KSO_WM_BEAUTIFY_FLAG" val="#wm#"/>
  <p:tag name="KSO_WM_UNIT_INDEX" val="1"/>
  <p:tag name="KSO_WM_UNIT_TYPE" val="i"/>
</p:tagLst>
</file>

<file path=ppt/tags/tag377.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78.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379.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381.xml><?xml version="1.0" encoding="utf-8"?>
<p:tagLst xmlns:p="http://schemas.openxmlformats.org/presentationml/2006/main">
  <p:tag name="KSO_WM_FIGMA_LIMIT" val=""/>
  <p:tag name="KSO_WM_FIGMA_SLIDE_GROUP" val="59"/>
  <p:tag name="KSO_WM_SLIDE_TYPE" val="text"/>
  <p:tag name="KSO_WM_TEMPLATE_SUBCATEGORY" val="29"/>
</p:tagLst>
</file>

<file path=ppt/tags/tag382.xml><?xml version="1.0" encoding="utf-8"?>
<p:tagLst xmlns:p="http://schemas.openxmlformats.org/presentationml/2006/main">
  <p:tag name="KSO_WM_BEAUTIFY_FLAG" val="#wm#"/>
  <p:tag name="KSO_WM_UNIT_INDEX" val="1"/>
  <p:tag name="KSO_WM_UNIT_TYPE" val="i"/>
</p:tagLst>
</file>

<file path=ppt/tags/tag383.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84.xml><?xml version="1.0" encoding="utf-8"?>
<p:tagLst xmlns:p="http://schemas.openxmlformats.org/presentationml/2006/main">
  <p:tag name="KSO_WM_BEAUTIFY_FLAG" val="#wm#"/>
  <p:tag name="KSO_WM_UNIT_INDEX" val="1"/>
  <p:tag name="KSO_WM_UNIT_TYPE" val="i"/>
</p:tagLst>
</file>

<file path=ppt/tags/tag385.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86.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387.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88.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389.xml><?xml version="1.0" encoding="utf-8"?>
<p:tagLst xmlns:p="http://schemas.openxmlformats.org/presentationml/2006/main">
  <p:tag name="KSO_WM_FIGMA_LIMIT" val=""/>
  <p:tag name="KSO_WM_FIGMA_SLIDE_GROUP" val="59"/>
  <p:tag name="KSO_WM_SLIDE_TYPE" val="text"/>
  <p:tag name="KSO_WM_TEMPLATE_SUBCATEGORY" val="29"/>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p="http://schemas.openxmlformats.org/presentationml/2006/main">
  <p:tag name="KSO_WM_BEAUTIFY_FLAG" val="#wm#"/>
  <p:tag name="KSO_WM_UNIT_INDEX" val="1"/>
  <p:tag name="KSO_WM_UNIT_TYPE" val="i"/>
</p:tagLst>
</file>

<file path=ppt/tags/tag391.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92.xml><?xml version="1.0" encoding="utf-8"?>
<p:tagLst xmlns:p="http://schemas.openxmlformats.org/presentationml/2006/main">
  <p:tag name="KSO_WM_BEAUTIFY_FLAG" val="#wm#"/>
  <p:tag name="KSO_WM_UNIT_INDEX" val="1"/>
  <p:tag name="KSO_WM_UNIT_TYPE" val="i"/>
</p:tagLst>
</file>

<file path=ppt/tags/tag39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94.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395.xml><?xml version="1.0" encoding="utf-8"?>
<p:tagLst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96.xml><?xml version="1.0" encoding="utf-8"?>
<p:tagLst xmlns:p="http://schemas.openxmlformats.org/presentationml/2006/main">
  <p:tag name="KSO_WM_BEAUTIFY_FLAG" val="#fgm#"/>
  <p:tag name="KSO_WM_DIAGRAM_GROUP_CODE" val="1"/>
  <p:tag name="KSO_WM_UNIT_INDEX" val="1_2_1"/>
  <p:tag name="KSO_WM_UNIT_PRESET_TEXT" val="单击此处输入项正文，请尽量言简意赅的阐述观点。"/>
  <p:tag name="KSO_WM_UNIT_TEXT_TYPE" val="1"/>
  <p:tag name="KSO_WM_UNIT_TYPE" val="l_h_f"/>
</p:tagLst>
</file>

<file path=ppt/tags/tag397.xml><?xml version="1.0" encoding="utf-8"?>
<p:tagLst xmlns:p="http://schemas.openxmlformats.org/presentationml/2006/main">
  <p:tag name="KSO_WM_FIGMA_LIMIT" val=""/>
  <p:tag name="KSO_WM_FIGMA_SLIDE_GROUP" val="59"/>
  <p:tag name="KSO_WM_SLIDE_TYPE" val="text"/>
  <p:tag name="KSO_WM_TEMPLATE_SUBCATEGORY" val="29"/>
</p:tagLst>
</file>

<file path=ppt/tags/tag398.xml><?xml version="1.0" encoding="utf-8"?>
<p:tagLst xmlns:p="http://schemas.openxmlformats.org/presentationml/2006/main">
  <p:tag name="KSO_WM_BEAUTIFY_FLAG" val="#wm#"/>
  <p:tag name="KSO_WM_UNIT_INDEX" val="1"/>
  <p:tag name="KSO_WM_UNIT_TYPE" val="i"/>
</p:tagLst>
</file>

<file path=ppt/tags/tag39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p="http://schemas.openxmlformats.org/presentationml/2006/main">
  <p:tag name="KSO_WM_BEAUTIFY_FLAG" val="#wm#"/>
  <p:tag name="KSO_WM_UNIT_INDEX" val="1"/>
  <p:tag name="KSO_WM_UNIT_TYPE" val="i"/>
</p:tagLst>
</file>

<file path=ppt/tags/tag401.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02.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403.xml><?xml version="1.0" encoding="utf-8"?>
<p:tagLst xmlns:p="http://schemas.openxmlformats.org/presentationml/2006/main">
  <p:tag name="KSO_WM_FIGMA_LIMIT" val=""/>
  <p:tag name="KSO_WM_FIGMA_SLIDE_GROUP" val="59"/>
  <p:tag name="KSO_WM_SLIDE_TYPE" val="text"/>
  <p:tag name="KSO_WM_TEMPLATE_SUBCATEGORY" val="29"/>
</p:tagLst>
</file>

<file path=ppt/tags/tag404.xml><?xml version="1.0" encoding="utf-8"?>
<p:tagLst xmlns:p="http://schemas.openxmlformats.org/presentationml/2006/main">
  <p:tag name="KSO_WM_BEAUTIFY_FLAG" val="#wm#"/>
  <p:tag name="KSO_WM_UNIT_INDEX" val="1"/>
  <p:tag name="KSO_WM_UNIT_TYPE" val="i"/>
</p:tagLst>
</file>

<file path=ppt/tags/tag405.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06.xml><?xml version="1.0" encoding="utf-8"?>
<p:tagLst xmlns:p="http://schemas.openxmlformats.org/presentationml/2006/main">
  <p:tag name="KSO_WM_BEAUTIFY_FLAG" val="#wm#"/>
  <p:tag name="KSO_WM_UNIT_INDEX" val="1"/>
  <p:tag name="KSO_WM_UNIT_TYPE" val="i"/>
</p:tagLst>
</file>

<file path=ppt/tags/tag407.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08.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409.xml><?xml version="1.0" encoding="utf-8"?>
<p:tagLst xmlns:p="http://schemas.openxmlformats.org/presentationml/2006/main">
  <p:tag name="KSO_WM_FIGMA_LIMIT" val=""/>
  <p:tag name="KSO_WM_FIGMA_SLIDE_GROUP" val="59"/>
  <p:tag name="KSO_WM_SLIDE_TYPE" val="text"/>
  <p:tag name="KSO_WM_TEMPLATE_SUBCATEGORY" val="29"/>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p="http://schemas.openxmlformats.org/presentationml/2006/main">
  <p:tag name="KSO_WM_BEAUTIFY_FLAG" val="#wm#"/>
  <p:tag name="KSO_WM_UNIT_INDEX" val="1"/>
  <p:tag name="KSO_WM_UNIT_TYPE" val="i"/>
</p:tagLst>
</file>

<file path=ppt/tags/tag411.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12.xml><?xml version="1.0" encoding="utf-8"?>
<p:tagLst xmlns:p="http://schemas.openxmlformats.org/presentationml/2006/main">
  <p:tag name="KSO_WM_BEAUTIFY_FLAG" val="#wm#"/>
  <p:tag name="KSO_WM_UNIT_INDEX" val="1"/>
  <p:tag name="KSO_WM_UNIT_TYPE" val="i"/>
</p:tagLst>
</file>

<file path=ppt/tags/tag41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414.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415.xml><?xml version="1.0" encoding="utf-8"?>
<p:tagLst xmlns:p="http://schemas.openxmlformats.org/presentationml/2006/main">
  <p:tag name="KSO_WM_FIGMA_LIMIT" val=""/>
  <p:tag name="KSO_WM_FIGMA_SLIDE_GROUP" val="59"/>
  <p:tag name="KSO_WM_SLIDE_TYPE" val="text"/>
  <p:tag name="KSO_WM_TEMPLATE_SUBCATEGORY" val="29"/>
</p:tagLst>
</file>

<file path=ppt/tags/tag416.xml><?xml version="1.0" encoding="utf-8"?>
<p:tagLst xmlns:p="http://schemas.openxmlformats.org/presentationml/2006/main">
  <p:tag name="KSO_WM_BEAUTIFY_FLAG" val="#wm#"/>
  <p:tag name="KSO_WM_UNIT_INDEX" val="1"/>
  <p:tag name="KSO_WM_UNIT_TYPE" val="i"/>
</p:tagLst>
</file>

<file path=ppt/tags/tag417.xml><?xml version="1.0" encoding="utf-8"?>
<p:tagLst xmlns:p="http://schemas.openxmlformats.org/presentationml/2006/main">
  <p:tag name="KSO_WM_BEAUTIFY_FLAG" val="#wm#"/>
  <p:tag name="KSO_WM_UNIT_INDEX" val="2"/>
  <p:tag name="KSO_WM_UNIT_TYPE" val="i"/>
</p:tagLst>
</file>

<file path=ppt/tags/tag418.xml><?xml version="1.0" encoding="utf-8"?>
<p:tagLst xmlns:p="http://schemas.openxmlformats.org/presentationml/2006/main">
  <p:tag name="KSO_WM_BEAUTIFY_FLAG" val="#wm#"/>
  <p:tag name="KSO_WM_UNIT_INDEX" val="3"/>
  <p:tag name="KSO_WM_UNIT_TYPE" val="i"/>
</p:tagLst>
</file>

<file path=ppt/tags/tag419.xml><?xml version="1.0" encoding="utf-8"?>
<p:tagLst xmlns:p="http://schemas.openxmlformats.org/presentationml/2006/main">
  <p:tag name="KSO_WM_BEAUTIFY_FLAG" val="#wm#"/>
  <p:tag name="KSO_WM_UNIT_INDEX" val="4"/>
  <p:tag name="KSO_WM_UNIT_TYPE" val="i"/>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41N1420927670&quot;}*galley_galley_ai_*1741747596891_56.1_2af56b5d35be-slide-22"/>
</p:tagLst>
</file>

<file path=ppt/tags/tag421.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22.xml><?xml version="1.0" encoding="utf-8"?>
<p:tagLst xmlns:p="http://schemas.openxmlformats.org/presentationml/2006/main">
  <p:tag name="KSO_WM_BEAUTIFY_FLAG" val="#fgm#"/>
  <p:tag name="KSO_WM_DIAGRAM_GROUP_CODE" val="1"/>
  <p:tag name="KSO_WM_UNIT_INDEX" val="1_1_1"/>
  <p:tag name="KSO_WM_UNIT_TYPE" val="l_h_i"/>
</p:tagLst>
</file>

<file path=ppt/tags/tag423.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424.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425.xml><?xml version="1.0" encoding="utf-8"?>
<p:tagLst xmlns:p="http://schemas.openxmlformats.org/presentationml/2006/main">
  <p:tag name="KSO_WM_FIGMA_LIMIT" val=""/>
  <p:tag name="KSO_WM_FIGMA_SLIDE_GROUP" val="30"/>
  <p:tag name="KSO_WM_SLIDE_TYPE" val="text"/>
  <p:tag name="KSO_WM_TEMPLATE_SUBCATEGORY" val="29"/>
</p:tagLst>
</file>

<file path=ppt/tags/tag426.xml><?xml version="1.0" encoding="utf-8"?>
<p:tagLst xmlns:p="http://schemas.openxmlformats.org/presentationml/2006/main">
  <p:tag name="KSO_WM_BEAUTIFY_FLAG" val="#wm#"/>
  <p:tag name="KSO_WM_UNIT_INDEX" val="1"/>
  <p:tag name="KSO_WM_UNIT_TYPE" val="i"/>
</p:tagLst>
</file>

<file path=ppt/tags/tag427.xml><?xml version="1.0" encoding="utf-8"?>
<p:tagLst xmlns:p="http://schemas.openxmlformats.org/presentationml/2006/main">
  <p:tag name="KSO_WM_BEAUTIFY_FLAG" val="#wm#"/>
  <p:tag name="KSO_WM_UNIT_INDEX" val="2"/>
  <p:tag name="KSO_WM_UNIT_TYPE" val="i"/>
</p:tagLst>
</file>

<file path=ppt/tags/tag428.xml><?xml version="1.0" encoding="utf-8"?>
<p:tagLst xmlns:p="http://schemas.openxmlformats.org/presentationml/2006/main">
  <p:tag name="KSO_WM_BEAUTIFY_FLAG" val="#wm#"/>
  <p:tag name="KSO_WM_UNIT_INDEX" val="3"/>
  <p:tag name="KSO_WM_UNIT_TYPE" val="i"/>
</p:tagLst>
</file>

<file path=ppt/tags/tag429.xml><?xml version="1.0" encoding="utf-8"?>
<p:tagLst xmlns:p="http://schemas.openxmlformats.org/presentationml/2006/main">
  <p:tag name="KSO_WM_BEAUTIFY_FLAG" val="#wm#"/>
  <p:tag name="KSO_WM_UNIT_INDEX" val="4"/>
  <p:tag name="KSO_WM_UNIT_TYPE" val="i"/>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431.xml><?xml version="1.0" encoding="utf-8"?>
<p:tagLst xmlns:p="http://schemas.openxmlformats.org/presentationml/2006/main">
  <p:tag name="KSO_WM_BEAUTIFY_FLAG" val="#fgm#"/>
  <p:tag name="KSO_WM_DIAGRAM_GROUP_CODE" val="1"/>
  <p:tag name="KSO_WM_UNIT_INDEX" val="1_1_1"/>
  <p:tag name="KSO_WM_UNIT_TYPE" val="l_h_i"/>
</p:tagLst>
</file>

<file path=ppt/tags/tag432.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433.xml><?xml version="1.0" encoding="utf-8"?>
<p:tagLst xmlns:p="http://schemas.openxmlformats.org/presentationml/2006/main">
  <p:tag name="KSO_WM_BEAUTIFY_FLAG" val="#fgm#"/>
  <p:tag name="KSO_WM_DIAGRAM_GROUP_CODE" val="1"/>
  <p:tag name="KSO_WM_UNIT_INDEX" val="1_1_1"/>
  <p:tag name="KSO_WM_UNIT_PRESET_TEXT" val="单击此处输入项正文，请尽量言简意赅的阐述观点。"/>
  <p:tag name="KSO_WM_UNIT_TEXT_TYPE" val="1"/>
  <p:tag name="KSO_WM_UNIT_TYPE" val="l_h_f"/>
</p:tagLst>
</file>

<file path=ppt/tags/tag434.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41N1155739226&quot;}*galley_galley_ai_*1741747596891_56.1_2af56b5d35be-slide-23"/>
</p:tagLst>
</file>

<file path=ppt/tags/tag435.xml><?xml version="1.0" encoding="utf-8"?>
<p:tagLst xmlns:p="http://schemas.openxmlformats.org/presentationml/2006/main">
  <p:tag name="KSO_WM_FIGMA_LIMIT" val=""/>
  <p:tag name="KSO_WM_FIGMA_SLIDE_GROUP" val="6"/>
  <p:tag name="KSO_WM_SLIDE_TYPE" val="text"/>
  <p:tag name="KSO_WM_TEMPLATE_SUBCATEGORY" val="29"/>
</p:tagLst>
</file>

<file path=ppt/tags/tag436.xml><?xml version="1.0" encoding="utf-8"?>
<p:tagLst xmlns:p="http://schemas.openxmlformats.org/presentationml/2006/main">
  <p:tag name="KSO_WM_BEAUTIFY_FLAG" val="#wm#"/>
  <p:tag name="KSO_WM_UNIT_INDEX" val="1"/>
  <p:tag name="KSO_WM_UNIT_TYPE" val="b"/>
</p:tagLst>
</file>

<file path=ppt/tags/tag437.xml><?xml version="1.0" encoding="utf-8"?>
<p:tagLst xmlns:p="http://schemas.openxmlformats.org/presentationml/2006/main">
  <p:tag name="KSO_WM_BEAUTIFY_FLAG" val="#wm#"/>
  <p:tag name="KSO_WM_UNIT_INDEX" val="1"/>
  <p:tag name="KSO_WM_UNIT_TYPE" val="a"/>
</p:tagLst>
</file>

<file path=ppt/tags/tag438.xml><?xml version="1.0" encoding="utf-8"?>
<p:tagLst xmlns:p="http://schemas.openxmlformats.org/presentationml/2006/main">
  <p:tag name="KSO_WM_FIGMA_LIMIT" val=""/>
  <p:tag name="KSO_WM_FIGMA_SLIDE_GROUP" val="1"/>
  <p:tag name="KSO_WM_SLIDE_TYPE" val="endPage"/>
  <p:tag name="KSO_WM_TEMPLATE_SUBCATEGORY" val="29"/>
</p:tagLst>
</file>

<file path=ppt/tags/tag439.xml><?xml version="1.0" encoding="utf-8"?>
<p:tagLst xmlns:p="http://schemas.openxmlformats.org/presentationml/2006/main">
  <p:tag name="KSO_WM_PRESENTATION_SOURCE" val="WPPAIGeneratePPT"/>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BEAUTIFY_FLAG" val="#wm#"/>
  <p:tag name="KSO_WM_UNIT_INDEX" val="2"/>
  <p:tag name="KSO_WM_UNIT_TYPE" val="i"/>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BEAUTIFY_FLAG" val="#wm#"/>
  <p:tag name="KSO_WM_UNIT_INDEX" val="3"/>
  <p:tag name="KSO_WM_UNIT_TYPE" val="i"/>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BEAUTIFY_FLAG" val="#wm#"/>
  <p:tag name="KSO_WM_UNIT_INDEX" val="1"/>
  <p:tag name="KSO_WM_UNIT_TYPE" val="i"/>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BEAUTIFY_FLAG" val="#wm#"/>
  <p:tag name="KSO_WM_UNIT_INDEX" val="4"/>
  <p:tag name="KSO_WM_UNIT_TYPE" val="i"/>
</p:tagLst>
</file>

<file path=ppt/tags/tag70.xml><?xml version="1.0" encoding="utf-8"?>
<p:tagLst xmlns:p="http://schemas.openxmlformats.org/presentationml/2006/main">
  <p:tag name="KSO_WM_BEAUTIFY_FLAG" val="#wm#"/>
  <p:tag name="KSO_WM_UNIT_INDEX" val="2"/>
  <p:tag name="KSO_WM_UNIT_TYPE" val="i"/>
</p:tagLst>
</file>

<file path=ppt/tags/tag71.xml><?xml version="1.0" encoding="utf-8"?>
<p:tagLst xmlns:p="http://schemas.openxmlformats.org/presentationml/2006/main">
  <p:tag name="KSO_WM_BEAUTIFY_FLAG" val="#wm#"/>
  <p:tag name="KSO_WM_UNIT_INDEX" val="3"/>
  <p:tag name="KSO_WM_UNIT_TYPE" val="i"/>
</p:tagLst>
</file>

<file path=ppt/tags/tag72.xml><?xml version="1.0" encoding="utf-8"?>
<p:tagLst xmlns:p="http://schemas.openxmlformats.org/presentationml/2006/main">
  <p:tag name="KSO_WM_BEAUTIFY_FLAG" val="#wm#"/>
  <p:tag name="KSO_WM_UNIT_INDEX" val="4"/>
  <p:tag name="KSO_WM_UNIT_TYPE" val="i"/>
</p:tagLst>
</file>

<file path=ppt/tags/tag73.xml><?xml version="1.0" encoding="utf-8"?>
<p:tagLst xmlns:p="http://schemas.openxmlformats.org/presentationml/2006/main">
  <p:tag name="KSO_WM_BEAUTIFY_FLAG" val="#wm#"/>
  <p:tag name="KSO_WM_UNIT_INDEX" val="5"/>
  <p:tag name="KSO_WM_UNIT_TYPE" val="i"/>
</p:tagLst>
</file>

<file path=ppt/tags/tag74.xml><?xml version="1.0" encoding="utf-8"?>
<p:tagLst xmlns:p="http://schemas.openxmlformats.org/presentationml/2006/main">
  <p:tag name="KSO_WM_BEAUTIFY_FLAG" val="#wm#"/>
  <p:tag name="KSO_WM_UNIT_INDEX" val="6"/>
  <p:tag name="KSO_WM_UNIT_TYPE" val="i"/>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BEAUTIFY_FLAG" val="#wm#"/>
  <p:tag name="KSO_WM_UNIT_INDEX" val="1"/>
  <p:tag name="KSO_WM_UNIT_TYPE" val="b"/>
</p:tagLst>
</file>

<file path=ppt/tags/tag77.xml><?xml version="1.0" encoding="utf-8"?>
<p:tagLst xmlns:p="http://schemas.openxmlformats.org/presentationml/2006/main">
  <p:tag name="KSO_WM_BEAUTIFY_FLAG" val="#wm#"/>
  <p:tag name="KSO_WM_UNIT_INDEX" val="1"/>
  <p:tag name="KSO_WM_UNIT_TYPE" val="a"/>
</p:tagLst>
</file>

<file path=ppt/tags/tag78.xml><?xml version="1.0" encoding="utf-8"?>
<p:tagLst xmlns:p="http://schemas.openxmlformats.org/presentationml/2006/main">
  <p:tag name="KSO_WM_BEAUTIFY_FLAG" val="#wm#"/>
  <p:tag name="KSO_WM_UNIT_INDEX" val="1"/>
  <p:tag name="KSO_WM_UNIT_TYPE" val="i"/>
</p:tagLst>
</file>

<file path=ppt/tags/tag79.xml><?xml version="1.0" encoding="utf-8"?>
<p:tagLst xmlns:p="http://schemas.openxmlformats.org/presentationml/2006/main">
  <p:tag name="KSO_WM_BEAUTIFY_FLAG" val="#wm#"/>
  <p:tag name="KSO_WM_UNIT_INDEX" val="2"/>
  <p:tag name="KSO_WM_UNIT_TYPE" val="i"/>
</p:tagLst>
</file>

<file path=ppt/tags/tag8.xml><?xml version="1.0" encoding="utf-8"?>
<p:tagLst xmlns:p="http://schemas.openxmlformats.org/presentationml/2006/main">
  <p:tag name="KSO_WM_BEAUTIFY_FLAG" val="#wm#"/>
  <p:tag name="KSO_WM_UNIT_INDEX" val="5"/>
  <p:tag name="KSO_WM_UNIT_TYPE" val="i"/>
</p:tagLst>
</file>

<file path=ppt/tags/tag80.xml><?xml version="1.0" encoding="utf-8"?>
<p:tagLst xmlns:p="http://schemas.openxmlformats.org/presentationml/2006/main">
  <p:tag name="KSO_WM_BEAUTIFY_FLAG" val="#wm#"/>
  <p:tag name="KSO_WM_UNIT_INDEX" val="1"/>
  <p:tag name="KSO_WM_UNIT_TYPE" val="a"/>
</p:tagLst>
</file>

<file path=ppt/tags/tag81.xml><?xml version="1.0" encoding="utf-8"?>
<p:tagLst xmlns:p="http://schemas.openxmlformats.org/presentationml/2006/main">
  <p:tag name="KSO_WM_BEAUTIFY_FLAG" val="#wm#"/>
  <p:tag name="KSO_WM_UNIT_INDEX" val="1"/>
  <p:tag name="KSO_WM_UNIT_TYPE" val="b"/>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7cba8f96648ba84e"/>
</p:tagLst>
</file>

<file path=ppt/tags/tag88.xml><?xml version="1.0" encoding="utf-8"?>
<p:tagLst xmlns:p="http://schemas.openxmlformats.org/presentationml/2006/main">
  <p:tag name="KSO_WM_BEAUTIFY_FLAG" val="#wm#"/>
  <p:tag name="KSO_WM_UNIT_INDEX" val="1"/>
  <p:tag name="KSO_WM_UNIT_TYPE" val="i"/>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BEAUTIFY_FLAG" val="#wm#"/>
  <p:tag name="KSO_WM_UNIT_INDEX" val="6"/>
  <p:tag name="KSO_WM_UNIT_TYPE" val="i"/>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BEAUTIFY_FLAG" val="#wm#"/>
  <p:tag name="KSO_WM_UNIT_INDEX" val="2"/>
  <p:tag name="KSO_WM_UNIT_TYPE" val="i"/>
</p:tagLst>
</file>

<file path=ppt/tags/tag93.xml><?xml version="1.0" encoding="utf-8"?>
<p:tagLst xmlns:p="http://schemas.openxmlformats.org/presentationml/2006/main">
  <p:tag name="KSO_WM_BEAUTIFY_FLAG" val="#wm#"/>
  <p:tag name="KSO_WM_UNIT_INDEX" val="3"/>
  <p:tag name="KSO_WM_UNIT_TYPE" val="i"/>
</p:tagLst>
</file>

<file path=ppt/tags/tag94.xml><?xml version="1.0" encoding="utf-8"?>
<p:tagLst xmlns:p="http://schemas.openxmlformats.org/presentationml/2006/main">
  <p:tag name="KSO_WM_BEAUTIFY_FLAG" val="#wm#"/>
  <p:tag name="KSO_WM_UNIT_INDEX" val="4"/>
  <p:tag name="KSO_WM_UNIT_TYPE" val="i"/>
</p:tagLst>
</file>

<file path=ppt/tags/tag95.xml><?xml version="1.0" encoding="utf-8"?>
<p:tagLst xmlns:p="http://schemas.openxmlformats.org/presentationml/2006/main">
  <p:tag name="KSO_WM_BEAUTIFY_FLAG" val="#wm#"/>
  <p:tag name="KSO_WM_UNIT_INDEX" val="5"/>
  <p:tag name="KSO_WM_UNIT_TYPE" val="i"/>
</p:tagLst>
</file>

<file path=ppt/tags/tag96.xml><?xml version="1.0" encoding="utf-8"?>
<p:tagLst xmlns:p="http://schemas.openxmlformats.org/presentationml/2006/main">
  <p:tag name="KSO_WM_BEAUTIFY_FLAG" val="#wm#"/>
  <p:tag name="KSO_WM_UNIT_INDEX" val="6"/>
  <p:tag name="KSO_WM_UNIT_TYPE" val="i"/>
</p:tagLst>
</file>

<file path=ppt/tags/tag97.xml><?xml version="1.0" encoding="utf-8"?>
<p:tagLst xmlns:p="http://schemas.openxmlformats.org/presentationml/2006/main">
  <p:tag name="KSO_WM_BEAUTIFY_FLAG" val="#wm#"/>
  <p:tag name="KSO_WM_UNIT_INDEX" val="7"/>
  <p:tag name="KSO_WM_UNIT_TYPE" val="i"/>
</p:tagLst>
</file>

<file path=ppt/tags/tag98.xml><?xml version="1.0" encoding="utf-8"?>
<p:tagLst xmlns:p="http://schemas.openxmlformats.org/presentationml/2006/main">
  <p:tag name="KSO_WM_BEAUTIFY_FLAG" val="#wm#"/>
  <p:tag name="KSO_WM_UNIT_INDEX" val="1"/>
  <p:tag name="KSO_WM_UNIT_SUBTYPE" val="c"/>
  <p:tag name="KSO_WM_UNIT_TYPE" val="f"/>
</p:tagLst>
</file>

<file path=ppt/tags/tag99.xml><?xml version="1.0" encoding="utf-8"?>
<p:tagLst xmlns:p="http://schemas.openxmlformats.org/presentationml/2006/main">
  <p:tag name="KSO_WM_BEAUTIFY_FLAG" val="#wm#"/>
  <p:tag name="KSO_WM_UNIT_INDEX" val="1"/>
  <p:tag name="KSO_WM_UNIT_TYPE" val="a"/>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蓝色毕业答辩简约风主题">
  <a:themeElements>
    <a:clrScheme name="">
      <a:dk1>
        <a:srgbClr val="000000"/>
      </a:dk1>
      <a:lt1>
        <a:srgbClr val="FFFFFF"/>
      </a:lt1>
      <a:dk2>
        <a:srgbClr val="333638"/>
      </a:dk2>
      <a:lt2>
        <a:srgbClr val="F2F3F5"/>
      </a:lt2>
      <a:accent1>
        <a:srgbClr val="0745AA"/>
      </a:accent1>
      <a:accent2>
        <a:srgbClr val="799AD1"/>
      </a:accent2>
      <a:accent3>
        <a:srgbClr val="00368E"/>
      </a:accent3>
      <a:accent4>
        <a:srgbClr val="478DFF"/>
      </a:accent4>
      <a:accent5>
        <a:srgbClr val="F3F8FF"/>
      </a:accent5>
      <a:accent6>
        <a:srgbClr val="718DE3"/>
      </a:accent6>
      <a:hlink>
        <a:srgbClr val="DDEBFF"/>
      </a:hlink>
      <a:folHlink>
        <a:srgbClr val="75ADFB"/>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蓝色毕业答辩简约风主题">
  <a:themeElements>
    <a:clrScheme name="">
      <a:dk1>
        <a:srgbClr val="000000"/>
      </a:dk1>
      <a:lt1>
        <a:srgbClr val="FFFFFF"/>
      </a:lt1>
      <a:dk2>
        <a:srgbClr val="333638"/>
      </a:dk2>
      <a:lt2>
        <a:srgbClr val="F2F3F5"/>
      </a:lt2>
      <a:accent1>
        <a:srgbClr val="0745AA"/>
      </a:accent1>
      <a:accent2>
        <a:srgbClr val="799AD1"/>
      </a:accent2>
      <a:accent3>
        <a:srgbClr val="00368E"/>
      </a:accent3>
      <a:accent4>
        <a:srgbClr val="478DFF"/>
      </a:accent4>
      <a:accent5>
        <a:srgbClr val="F3F8FF"/>
      </a:accent5>
      <a:accent6>
        <a:srgbClr val="718DE3"/>
      </a:accent6>
      <a:hlink>
        <a:srgbClr val="DDEBFF"/>
      </a:hlink>
      <a:folHlink>
        <a:srgbClr val="75ADFB"/>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2479</Words>
  <Application>WPS 演示</Application>
  <PresentationFormat>宽屏</PresentationFormat>
  <Paragraphs>270</Paragraphs>
  <Slides>32</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32</vt:i4>
      </vt:variant>
    </vt:vector>
  </HeadingPairs>
  <TitlesOfParts>
    <vt:vector size="43" baseType="lpstr">
      <vt:lpstr>Arial</vt:lpstr>
      <vt:lpstr>宋体</vt:lpstr>
      <vt:lpstr>Wingdings</vt:lpstr>
      <vt:lpstr>Wingdings</vt:lpstr>
      <vt:lpstr>Microsoft YaHei UI</vt:lpstr>
      <vt:lpstr>微软雅黑</vt:lpstr>
      <vt:lpstr>Arial Unicode MS</vt:lpstr>
      <vt:lpstr>Calibri</vt:lpstr>
      <vt:lpstr>WPS</vt:lpstr>
      <vt:lpstr>蓝色毕业答辩简约风主题</vt:lpstr>
      <vt:lpstr>1_蓝色毕业答辩简约风主题</vt:lpstr>
      <vt:lpstr>基于STM32F103的智能小狗设计  </vt:lpstr>
      <vt:lpstr>目录</vt:lpstr>
      <vt:lpstr>目录</vt:lpstr>
      <vt:lpstr>项目简介</vt:lpstr>
      <vt:lpstr>项目定位</vt:lpstr>
      <vt:lpstr>项目定位</vt:lpstr>
      <vt:lpstr>功能清单</vt:lpstr>
      <vt:lpstr>团队成员与职责分配</vt:lpstr>
      <vt:lpstr>系统组成</vt:lpstr>
      <vt:lpstr>硬件连接简图</vt:lpstr>
      <vt:lpstr>项目框图</vt:lpstr>
      <vt:lpstr>软件开发方案</vt:lpstr>
      <vt:lpstr>程序架构</vt:lpstr>
      <vt:lpstr>关键代码模块</vt:lpstr>
      <vt:lpstr>多动作管理方案</vt:lpstr>
      <vt:lpstr>核心功能实现</vt:lpstr>
      <vt:lpstr>蓝牙控制实现</vt:lpstr>
      <vt:lpstr>语音交互逻辑</vt:lpstr>
      <vt:lpstr>调试过程</vt:lpstr>
      <vt:lpstr>典型问题与解决</vt:lpstr>
      <vt:lpstr>总结</vt:lpstr>
      <vt:lpstr>成果总结</vt:lpstr>
      <vt:lpstr>尾页</vt:lpstr>
      <vt:lpstr>源码与工程文件</vt:lpstr>
      <vt:lpstr>源码与工程文件</vt:lpstr>
      <vt:lpstr>源码与工程文件</vt:lpstr>
      <vt:lpstr>源码与工程文件</vt:lpstr>
      <vt:lpstr>源码与工程文件</vt:lpstr>
      <vt:lpstr>源码与工程文件</vt:lpstr>
      <vt:lpstr>实物演示视频</vt:lpstr>
      <vt:lpstr>Q&amp;A</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Devin Raintree</dc:creator>
  <cp:lastModifiedBy>心如止水</cp:lastModifiedBy>
  <cp:revision>13</cp:revision>
  <dcterms:created xsi:type="dcterms:W3CDTF">2023-08-09T12:44:00Z</dcterms:created>
  <dcterms:modified xsi:type="dcterms:W3CDTF">2025-03-14T00:57:31Z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09584A00324D4EB2AACA892985EC9AB3_12</vt:lpwstr>
  </property>
  <property fmtid="{D5CDD505-2E9C-101B-9397-08002B2CF9AE}" pid="3" name="KSOProductBuildVer">
    <vt:lpwstr>2052-12.1.0.20305</vt:lpwstr>
  </property>
</Properties>
</file>